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61_841D31AE.xml" ContentType="application/vnd.ms-powerpoint.comment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9"/>
  </p:notesMasterIdLst>
  <p:sldIdLst>
    <p:sldId id="256" r:id="rId2"/>
    <p:sldId id="257" r:id="rId3"/>
    <p:sldId id="258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266" r:id="rId13"/>
    <p:sldId id="297" r:id="rId14"/>
    <p:sldId id="308" r:id="rId15"/>
    <p:sldId id="279" r:id="rId16"/>
    <p:sldId id="293" r:id="rId17"/>
    <p:sldId id="280" r:id="rId18"/>
    <p:sldId id="294" r:id="rId19"/>
    <p:sldId id="282" r:id="rId20"/>
    <p:sldId id="295" r:id="rId21"/>
    <p:sldId id="298" r:id="rId22"/>
    <p:sldId id="347" r:id="rId23"/>
    <p:sldId id="348" r:id="rId24"/>
    <p:sldId id="345" r:id="rId25"/>
    <p:sldId id="346" r:id="rId26"/>
    <p:sldId id="349" r:id="rId27"/>
    <p:sldId id="377" r:id="rId28"/>
    <p:sldId id="378" r:id="rId29"/>
    <p:sldId id="386" r:id="rId30"/>
    <p:sldId id="353" r:id="rId31"/>
    <p:sldId id="350" r:id="rId32"/>
    <p:sldId id="351" r:id="rId33"/>
    <p:sldId id="296" r:id="rId34"/>
    <p:sldId id="291" r:id="rId35"/>
    <p:sldId id="354" r:id="rId36"/>
    <p:sldId id="318" r:id="rId37"/>
    <p:sldId id="319" r:id="rId38"/>
    <p:sldId id="299" r:id="rId39"/>
    <p:sldId id="375" r:id="rId40"/>
    <p:sldId id="388" r:id="rId41"/>
    <p:sldId id="389" r:id="rId42"/>
    <p:sldId id="390" r:id="rId43"/>
    <p:sldId id="391" r:id="rId44"/>
    <p:sldId id="392" r:id="rId45"/>
    <p:sldId id="393" r:id="rId46"/>
    <p:sldId id="394" r:id="rId47"/>
    <p:sldId id="300" r:id="rId48"/>
    <p:sldId id="371" r:id="rId49"/>
    <p:sldId id="372" r:id="rId50"/>
    <p:sldId id="373" r:id="rId51"/>
    <p:sldId id="301" r:id="rId52"/>
    <p:sldId id="302" r:id="rId53"/>
    <p:sldId id="325" r:id="rId54"/>
    <p:sldId id="326" r:id="rId55"/>
    <p:sldId id="327" r:id="rId56"/>
    <p:sldId id="328" r:id="rId57"/>
    <p:sldId id="329" r:id="rId58"/>
    <p:sldId id="330" r:id="rId59"/>
    <p:sldId id="331" r:id="rId60"/>
    <p:sldId id="333" r:id="rId61"/>
    <p:sldId id="334" r:id="rId62"/>
    <p:sldId id="335" r:id="rId63"/>
    <p:sldId id="304" r:id="rId64"/>
    <p:sldId id="337" r:id="rId65"/>
    <p:sldId id="336" r:id="rId66"/>
    <p:sldId id="342" r:id="rId67"/>
    <p:sldId id="338" r:id="rId68"/>
    <p:sldId id="339" r:id="rId69"/>
    <p:sldId id="341" r:id="rId70"/>
    <p:sldId id="343" r:id="rId71"/>
    <p:sldId id="344" r:id="rId72"/>
    <p:sldId id="303" r:id="rId73"/>
    <p:sldId id="305" r:id="rId74"/>
    <p:sldId id="306" r:id="rId75"/>
    <p:sldId id="320" r:id="rId76"/>
    <p:sldId id="321" r:id="rId77"/>
    <p:sldId id="376" r:id="rId78"/>
    <p:sldId id="381" r:id="rId79"/>
    <p:sldId id="383" r:id="rId80"/>
    <p:sldId id="323" r:id="rId81"/>
    <p:sldId id="380" r:id="rId82"/>
    <p:sldId id="384" r:id="rId83"/>
    <p:sldId id="385" r:id="rId84"/>
    <p:sldId id="324" r:id="rId85"/>
    <p:sldId id="307" r:id="rId86"/>
    <p:sldId id="396" r:id="rId87"/>
    <p:sldId id="395" r:id="rId8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69BBED2E-D9E1-45A4-8EAF-D935C9C978A5}">
          <p14:sldIdLst>
            <p14:sldId id="256"/>
            <p14:sldId id="257"/>
            <p14:sldId id="258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266"/>
            <p14:sldId id="297"/>
            <p14:sldId id="308"/>
            <p14:sldId id="279"/>
            <p14:sldId id="293"/>
            <p14:sldId id="280"/>
            <p14:sldId id="294"/>
            <p14:sldId id="282"/>
            <p14:sldId id="295"/>
            <p14:sldId id="298"/>
            <p14:sldId id="347"/>
            <p14:sldId id="348"/>
            <p14:sldId id="345"/>
            <p14:sldId id="346"/>
            <p14:sldId id="349"/>
            <p14:sldId id="377"/>
            <p14:sldId id="378"/>
            <p14:sldId id="386"/>
            <p14:sldId id="353"/>
            <p14:sldId id="350"/>
            <p14:sldId id="351"/>
            <p14:sldId id="296"/>
            <p14:sldId id="291"/>
            <p14:sldId id="354"/>
            <p14:sldId id="318"/>
            <p14:sldId id="319"/>
            <p14:sldId id="299"/>
            <p14:sldId id="375"/>
            <p14:sldId id="388"/>
            <p14:sldId id="389"/>
            <p14:sldId id="390"/>
            <p14:sldId id="391"/>
            <p14:sldId id="392"/>
            <p14:sldId id="393"/>
            <p14:sldId id="394"/>
            <p14:sldId id="300"/>
            <p14:sldId id="371"/>
            <p14:sldId id="372"/>
            <p14:sldId id="373"/>
            <p14:sldId id="301"/>
            <p14:sldId id="302"/>
            <p14:sldId id="325"/>
            <p14:sldId id="326"/>
            <p14:sldId id="327"/>
            <p14:sldId id="328"/>
            <p14:sldId id="329"/>
            <p14:sldId id="330"/>
            <p14:sldId id="331"/>
            <p14:sldId id="333"/>
            <p14:sldId id="334"/>
            <p14:sldId id="335"/>
            <p14:sldId id="304"/>
            <p14:sldId id="337"/>
            <p14:sldId id="336"/>
            <p14:sldId id="342"/>
            <p14:sldId id="338"/>
            <p14:sldId id="339"/>
            <p14:sldId id="341"/>
            <p14:sldId id="343"/>
            <p14:sldId id="344"/>
            <p14:sldId id="303"/>
            <p14:sldId id="305"/>
            <p14:sldId id="306"/>
            <p14:sldId id="320"/>
            <p14:sldId id="321"/>
            <p14:sldId id="376"/>
            <p14:sldId id="381"/>
            <p14:sldId id="383"/>
            <p14:sldId id="323"/>
            <p14:sldId id="380"/>
            <p14:sldId id="384"/>
            <p14:sldId id="385"/>
            <p14:sldId id="324"/>
            <p14:sldId id="307"/>
            <p14:sldId id="396"/>
            <p14:sldId id="39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276D76F-68F8-8AC0-F06F-3270C99CC00F}" name="Christian Berthold" initials="CB" userId="ae3e445022dad1a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403D44"/>
    <a:srgbClr val="413C42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038867-11B3-42EC-8B3A-ACE735461F45}" v="380" dt="2025-04-04T08:49:53.1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93" d="100"/>
          <a:sy n="93" d="100"/>
        </p:scale>
        <p:origin x="60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361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95" Type="http://schemas.microsoft.com/office/2015/10/relationships/revisionInfo" Target="revisionInfo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9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thold, Christian (I/GQ-Z3)" userId="2fc36db1-9564-4c4b-8218-97b8b62101f2" providerId="ADAL" clId="{30038867-11B3-42EC-8B3A-ACE735461F45}"/>
    <pc:docChg chg="undo custSel addSld delSld modSld modSection">
      <pc:chgData name="Berthold, Christian (I/GQ-Z3)" userId="2fc36db1-9564-4c4b-8218-97b8b62101f2" providerId="ADAL" clId="{30038867-11B3-42EC-8B3A-ACE735461F45}" dt="2025-04-04T08:49:53.181" v="1424"/>
      <pc:docMkLst>
        <pc:docMk/>
      </pc:docMkLst>
      <pc:sldChg chg="modSp mod">
        <pc:chgData name="Berthold, Christian (I/GQ-Z3)" userId="2fc36db1-9564-4c4b-8218-97b8b62101f2" providerId="ADAL" clId="{30038867-11B3-42EC-8B3A-ACE735461F45}" dt="2025-04-04T08:45:30.056" v="1412" actId="1076"/>
        <pc:sldMkLst>
          <pc:docMk/>
          <pc:sldMk cId="4268588459" sldId="256"/>
        </pc:sldMkLst>
        <pc:spChg chg="mod">
          <ac:chgData name="Berthold, Christian (I/GQ-Z3)" userId="2fc36db1-9564-4c4b-8218-97b8b62101f2" providerId="ADAL" clId="{30038867-11B3-42EC-8B3A-ACE735461F45}" dt="2025-04-04T08:45:24.764" v="1410" actId="1076"/>
          <ac:spMkLst>
            <pc:docMk/>
            <pc:sldMk cId="4268588459" sldId="256"/>
            <ac:spMk id="7" creationId="{984BE905-5658-5A2A-E4D9-E3DFEB2D810C}"/>
          </ac:spMkLst>
        </pc:spChg>
        <pc:spChg chg="mod">
          <ac:chgData name="Berthold, Christian (I/GQ-Z3)" userId="2fc36db1-9564-4c4b-8218-97b8b62101f2" providerId="ADAL" clId="{30038867-11B3-42EC-8B3A-ACE735461F45}" dt="2025-04-04T08:45:30.056" v="1412" actId="1076"/>
          <ac:spMkLst>
            <pc:docMk/>
            <pc:sldMk cId="4268588459" sldId="256"/>
            <ac:spMk id="8" creationId="{93443A72-89F0-35AF-2ADA-73D47C9081CE}"/>
          </ac:spMkLst>
        </pc:spChg>
        <pc:picChg chg="mod">
          <ac:chgData name="Berthold, Christian (I/GQ-Z3)" userId="2fc36db1-9564-4c4b-8218-97b8b62101f2" providerId="ADAL" clId="{30038867-11B3-42EC-8B3A-ACE735461F45}" dt="2025-04-04T08:45:27.241" v="1411" actId="1076"/>
          <ac:picMkLst>
            <pc:docMk/>
            <pc:sldMk cId="4268588459" sldId="256"/>
            <ac:picMk id="10" creationId="{D0F2A470-3E4B-16F5-F0FF-7CA446A80393}"/>
          </ac:picMkLst>
        </pc:picChg>
      </pc:sldChg>
      <pc:sldChg chg="modSp mod">
        <pc:chgData name="Berthold, Christian (I/GQ-Z3)" userId="2fc36db1-9564-4c4b-8218-97b8b62101f2" providerId="ADAL" clId="{30038867-11B3-42EC-8B3A-ACE735461F45}" dt="2025-04-04T04:16:56.432" v="32" actId="20577"/>
        <pc:sldMkLst>
          <pc:docMk/>
          <pc:sldMk cId="753347997" sldId="266"/>
        </pc:sldMkLst>
        <pc:spChg chg="mod">
          <ac:chgData name="Berthold, Christian (I/GQ-Z3)" userId="2fc36db1-9564-4c4b-8218-97b8b62101f2" providerId="ADAL" clId="{30038867-11B3-42EC-8B3A-ACE735461F45}" dt="2025-04-04T04:16:56.432" v="32" actId="20577"/>
          <ac:spMkLst>
            <pc:docMk/>
            <pc:sldMk cId="753347997" sldId="266"/>
            <ac:spMk id="8" creationId="{93443A72-89F0-35AF-2ADA-73D47C9081CE}"/>
          </ac:spMkLst>
        </pc:spChg>
      </pc:sldChg>
      <pc:sldChg chg="addSp delSp modSp mod modAnim modNotes">
        <pc:chgData name="Berthold, Christian (I/GQ-Z3)" userId="2fc36db1-9564-4c4b-8218-97b8b62101f2" providerId="ADAL" clId="{30038867-11B3-42EC-8B3A-ACE735461F45}" dt="2025-04-04T04:25:00.632" v="108" actId="14100"/>
        <pc:sldMkLst>
          <pc:docMk/>
          <pc:sldMk cId="2712988492" sldId="296"/>
        </pc:sldMkLst>
        <pc:spChg chg="del">
          <ac:chgData name="Berthold, Christian (I/GQ-Z3)" userId="2fc36db1-9564-4c4b-8218-97b8b62101f2" providerId="ADAL" clId="{30038867-11B3-42EC-8B3A-ACE735461F45}" dt="2025-04-04T04:24:18.296" v="98" actId="478"/>
          <ac:spMkLst>
            <pc:docMk/>
            <pc:sldMk cId="2712988492" sldId="296"/>
            <ac:spMk id="2" creationId="{66848D37-F7C2-C89E-5A8B-FBDEFB6F231F}"/>
          </ac:spMkLst>
        </pc:spChg>
        <pc:spChg chg="del">
          <ac:chgData name="Berthold, Christian (I/GQ-Z3)" userId="2fc36db1-9564-4c4b-8218-97b8b62101f2" providerId="ADAL" clId="{30038867-11B3-42EC-8B3A-ACE735461F45}" dt="2025-04-04T04:24:16.788" v="97" actId="478"/>
          <ac:spMkLst>
            <pc:docMk/>
            <pc:sldMk cId="2712988492" sldId="296"/>
            <ac:spMk id="4" creationId="{6E77FA1F-39DE-3065-CE6A-83540B37A44A}"/>
          </ac:spMkLst>
        </pc:spChg>
        <pc:spChg chg="mod">
          <ac:chgData name="Berthold, Christian (I/GQ-Z3)" userId="2fc36db1-9564-4c4b-8218-97b8b62101f2" providerId="ADAL" clId="{30038867-11B3-42EC-8B3A-ACE735461F45}" dt="2025-04-04T04:24:42.755" v="102" actId="165"/>
          <ac:spMkLst>
            <pc:docMk/>
            <pc:sldMk cId="2712988492" sldId="296"/>
            <ac:spMk id="11" creationId="{90D99AD3-6A37-A280-216F-EF37F0C1694A}"/>
          </ac:spMkLst>
        </pc:spChg>
        <pc:spChg chg="mod topLvl">
          <ac:chgData name="Berthold, Christian (I/GQ-Z3)" userId="2fc36db1-9564-4c4b-8218-97b8b62101f2" providerId="ADAL" clId="{30038867-11B3-42EC-8B3A-ACE735461F45}" dt="2025-04-04T04:25:00.632" v="108" actId="14100"/>
          <ac:spMkLst>
            <pc:docMk/>
            <pc:sldMk cId="2712988492" sldId="296"/>
            <ac:spMk id="34" creationId="{AA120A30-B437-5528-0FEA-88E4C90E464D}"/>
          </ac:spMkLst>
        </pc:spChg>
        <pc:spChg chg="mod topLvl">
          <ac:chgData name="Berthold, Christian (I/GQ-Z3)" userId="2fc36db1-9564-4c4b-8218-97b8b62101f2" providerId="ADAL" clId="{30038867-11B3-42EC-8B3A-ACE735461F45}" dt="2025-04-04T04:24:59.444" v="107" actId="14100"/>
          <ac:spMkLst>
            <pc:docMk/>
            <pc:sldMk cId="2712988492" sldId="296"/>
            <ac:spMk id="35" creationId="{4B9C9877-E326-E643-A0C7-4A96CD3AE980}"/>
          </ac:spMkLst>
        </pc:spChg>
        <pc:spChg chg="mod topLvl">
          <ac:chgData name="Berthold, Christian (I/GQ-Z3)" userId="2fc36db1-9564-4c4b-8218-97b8b62101f2" providerId="ADAL" clId="{30038867-11B3-42EC-8B3A-ACE735461F45}" dt="2025-04-04T04:25:00.632" v="108" actId="14100"/>
          <ac:spMkLst>
            <pc:docMk/>
            <pc:sldMk cId="2712988492" sldId="296"/>
            <ac:spMk id="37" creationId="{1F216322-93B5-5867-6117-FEB6244CD835}"/>
          </ac:spMkLst>
        </pc:spChg>
        <pc:spChg chg="mod">
          <ac:chgData name="Berthold, Christian (I/GQ-Z3)" userId="2fc36db1-9564-4c4b-8218-97b8b62101f2" providerId="ADAL" clId="{30038867-11B3-42EC-8B3A-ACE735461F45}" dt="2025-04-04T04:25:00.632" v="108" actId="14100"/>
          <ac:spMkLst>
            <pc:docMk/>
            <pc:sldMk cId="2712988492" sldId="296"/>
            <ac:spMk id="38" creationId="{85FF8ED7-7E1F-DE59-973F-297904479EED}"/>
          </ac:spMkLst>
        </pc:spChg>
        <pc:spChg chg="mod topLvl">
          <ac:chgData name="Berthold, Christian (I/GQ-Z3)" userId="2fc36db1-9564-4c4b-8218-97b8b62101f2" providerId="ADAL" clId="{30038867-11B3-42EC-8B3A-ACE735461F45}" dt="2025-04-04T04:24:59.444" v="107" actId="14100"/>
          <ac:spMkLst>
            <pc:docMk/>
            <pc:sldMk cId="2712988492" sldId="296"/>
            <ac:spMk id="39" creationId="{1EFFBEEF-7E70-CC7B-5FAF-9A00BB7523A7}"/>
          </ac:spMkLst>
        </pc:spChg>
        <pc:spChg chg="mod">
          <ac:chgData name="Berthold, Christian (I/GQ-Z3)" userId="2fc36db1-9564-4c4b-8218-97b8b62101f2" providerId="ADAL" clId="{30038867-11B3-42EC-8B3A-ACE735461F45}" dt="2025-04-04T04:25:00.632" v="108" actId="14100"/>
          <ac:spMkLst>
            <pc:docMk/>
            <pc:sldMk cId="2712988492" sldId="296"/>
            <ac:spMk id="40" creationId="{6844DD82-1432-3D02-CA01-7B4D1A7BC06C}"/>
          </ac:spMkLst>
        </pc:spChg>
        <pc:spChg chg="mod topLvl">
          <ac:chgData name="Berthold, Christian (I/GQ-Z3)" userId="2fc36db1-9564-4c4b-8218-97b8b62101f2" providerId="ADAL" clId="{30038867-11B3-42EC-8B3A-ACE735461F45}" dt="2025-04-04T04:25:00.632" v="108" actId="14100"/>
          <ac:spMkLst>
            <pc:docMk/>
            <pc:sldMk cId="2712988492" sldId="296"/>
            <ac:spMk id="41" creationId="{F813F948-F944-2CB1-5AF1-79FB4B94E1B9}"/>
          </ac:spMkLst>
        </pc:spChg>
        <pc:spChg chg="mod">
          <ac:chgData name="Berthold, Christian (I/GQ-Z3)" userId="2fc36db1-9564-4c4b-8218-97b8b62101f2" providerId="ADAL" clId="{30038867-11B3-42EC-8B3A-ACE735461F45}" dt="2025-04-04T04:25:00.632" v="108" actId="14100"/>
          <ac:spMkLst>
            <pc:docMk/>
            <pc:sldMk cId="2712988492" sldId="296"/>
            <ac:spMk id="42" creationId="{82F4F0B1-745B-B011-9EB6-E2B9088DE6C4}"/>
          </ac:spMkLst>
        </pc:spChg>
        <pc:spChg chg="mod topLvl">
          <ac:chgData name="Berthold, Christian (I/GQ-Z3)" userId="2fc36db1-9564-4c4b-8218-97b8b62101f2" providerId="ADAL" clId="{30038867-11B3-42EC-8B3A-ACE735461F45}" dt="2025-04-04T04:25:00.632" v="108" actId="14100"/>
          <ac:spMkLst>
            <pc:docMk/>
            <pc:sldMk cId="2712988492" sldId="296"/>
            <ac:spMk id="44" creationId="{9147251B-BD34-D76F-CB3D-BDBBE6C3260A}"/>
          </ac:spMkLst>
        </pc:spChg>
        <pc:spChg chg="mod topLvl">
          <ac:chgData name="Berthold, Christian (I/GQ-Z3)" userId="2fc36db1-9564-4c4b-8218-97b8b62101f2" providerId="ADAL" clId="{30038867-11B3-42EC-8B3A-ACE735461F45}" dt="2025-04-04T04:24:59.444" v="107" actId="14100"/>
          <ac:spMkLst>
            <pc:docMk/>
            <pc:sldMk cId="2712988492" sldId="296"/>
            <ac:spMk id="45" creationId="{8BF4CAB3-EA85-BCB4-FDDB-71795E51D2CB}"/>
          </ac:spMkLst>
        </pc:spChg>
        <pc:spChg chg="mod">
          <ac:chgData name="Berthold, Christian (I/GQ-Z3)" userId="2fc36db1-9564-4c4b-8218-97b8b62101f2" providerId="ADAL" clId="{30038867-11B3-42EC-8B3A-ACE735461F45}" dt="2025-04-04T04:25:00.632" v="108" actId="14100"/>
          <ac:spMkLst>
            <pc:docMk/>
            <pc:sldMk cId="2712988492" sldId="296"/>
            <ac:spMk id="47" creationId="{9C4FAC3B-E782-B122-73BE-B1D216D49E62}"/>
          </ac:spMkLst>
        </pc:spChg>
        <pc:spChg chg="mod topLvl">
          <ac:chgData name="Berthold, Christian (I/GQ-Z3)" userId="2fc36db1-9564-4c4b-8218-97b8b62101f2" providerId="ADAL" clId="{30038867-11B3-42EC-8B3A-ACE735461F45}" dt="2025-04-04T04:24:59.444" v="107" actId="14100"/>
          <ac:spMkLst>
            <pc:docMk/>
            <pc:sldMk cId="2712988492" sldId="296"/>
            <ac:spMk id="48" creationId="{9E9333F3-3B64-FAAF-E9AD-F1B16E58090D}"/>
          </ac:spMkLst>
        </pc:spChg>
        <pc:spChg chg="mod topLvl">
          <ac:chgData name="Berthold, Christian (I/GQ-Z3)" userId="2fc36db1-9564-4c4b-8218-97b8b62101f2" providerId="ADAL" clId="{30038867-11B3-42EC-8B3A-ACE735461F45}" dt="2025-04-04T04:25:00.632" v="108" actId="14100"/>
          <ac:spMkLst>
            <pc:docMk/>
            <pc:sldMk cId="2712988492" sldId="296"/>
            <ac:spMk id="49" creationId="{0E2C09D6-C814-26D2-88EC-AD554E397355}"/>
          </ac:spMkLst>
        </pc:spChg>
        <pc:spChg chg="mod">
          <ac:chgData name="Berthold, Christian (I/GQ-Z3)" userId="2fc36db1-9564-4c4b-8218-97b8b62101f2" providerId="ADAL" clId="{30038867-11B3-42EC-8B3A-ACE735461F45}" dt="2025-04-04T04:25:00.632" v="108" actId="14100"/>
          <ac:spMkLst>
            <pc:docMk/>
            <pc:sldMk cId="2712988492" sldId="296"/>
            <ac:spMk id="50" creationId="{5113195F-8C0A-99BE-CCA9-3F390D26386B}"/>
          </ac:spMkLst>
        </pc:spChg>
        <pc:grpChg chg="mod">
          <ac:chgData name="Berthold, Christian (I/GQ-Z3)" userId="2fc36db1-9564-4c4b-8218-97b8b62101f2" providerId="ADAL" clId="{30038867-11B3-42EC-8B3A-ACE735461F45}" dt="2025-04-04T04:24:51.083" v="105" actId="14100"/>
          <ac:grpSpMkLst>
            <pc:docMk/>
            <pc:sldMk cId="2712988492" sldId="296"/>
            <ac:grpSpMk id="5" creationId="{656A381E-3C72-C086-7619-9A968D686D68}"/>
          </ac:grpSpMkLst>
        </pc:grpChg>
      </pc:sldChg>
      <pc:sldChg chg="modAnim">
        <pc:chgData name="Berthold, Christian (I/GQ-Z3)" userId="2fc36db1-9564-4c4b-8218-97b8b62101f2" providerId="ADAL" clId="{30038867-11B3-42EC-8B3A-ACE735461F45}" dt="2025-04-04T08:49:53.181" v="1424"/>
        <pc:sldMkLst>
          <pc:docMk/>
          <pc:sldMk cId="2922559035" sldId="300"/>
        </pc:sldMkLst>
      </pc:sldChg>
      <pc:sldChg chg="modSp mod">
        <pc:chgData name="Berthold, Christian (I/GQ-Z3)" userId="2fc36db1-9564-4c4b-8218-97b8b62101f2" providerId="ADAL" clId="{30038867-11B3-42EC-8B3A-ACE735461F45}" dt="2025-04-04T04:47:21.572" v="217" actId="1076"/>
        <pc:sldMkLst>
          <pc:docMk/>
          <pc:sldMk cId="930300652" sldId="301"/>
        </pc:sldMkLst>
        <pc:spChg chg="mod">
          <ac:chgData name="Berthold, Christian (I/GQ-Z3)" userId="2fc36db1-9564-4c4b-8218-97b8b62101f2" providerId="ADAL" clId="{30038867-11B3-42EC-8B3A-ACE735461F45}" dt="2025-04-04T04:47:21.572" v="217" actId="1076"/>
          <ac:spMkLst>
            <pc:docMk/>
            <pc:sldMk cId="930300652" sldId="301"/>
            <ac:spMk id="7" creationId="{984BE905-5658-5A2A-E4D9-E3DFEB2D810C}"/>
          </ac:spMkLst>
        </pc:spChg>
        <pc:spChg chg="mod">
          <ac:chgData name="Berthold, Christian (I/GQ-Z3)" userId="2fc36db1-9564-4c4b-8218-97b8b62101f2" providerId="ADAL" clId="{30038867-11B3-42EC-8B3A-ACE735461F45}" dt="2025-04-04T04:47:15.069" v="214" actId="1076"/>
          <ac:spMkLst>
            <pc:docMk/>
            <pc:sldMk cId="930300652" sldId="301"/>
            <ac:spMk id="8" creationId="{93443A72-89F0-35AF-2ADA-73D47C9081CE}"/>
          </ac:spMkLst>
        </pc:spChg>
        <pc:picChg chg="mod">
          <ac:chgData name="Berthold, Christian (I/GQ-Z3)" userId="2fc36db1-9564-4c4b-8218-97b8b62101f2" providerId="ADAL" clId="{30038867-11B3-42EC-8B3A-ACE735461F45}" dt="2025-04-04T04:47:17.578" v="215" actId="1076"/>
          <ac:picMkLst>
            <pc:docMk/>
            <pc:sldMk cId="930300652" sldId="301"/>
            <ac:picMk id="10" creationId="{D0F2A470-3E4B-16F5-F0FF-7CA446A80393}"/>
          </ac:picMkLst>
        </pc:picChg>
      </pc:sldChg>
      <pc:sldChg chg="modSp mod modAnim">
        <pc:chgData name="Berthold, Christian (I/GQ-Z3)" userId="2fc36db1-9564-4c4b-8218-97b8b62101f2" providerId="ADAL" clId="{30038867-11B3-42EC-8B3A-ACE735461F45}" dt="2025-04-04T04:47:35.891" v="222"/>
        <pc:sldMkLst>
          <pc:docMk/>
          <pc:sldMk cId="2189222522" sldId="302"/>
        </pc:sldMkLst>
        <pc:spChg chg="mod">
          <ac:chgData name="Berthold, Christian (I/GQ-Z3)" userId="2fc36db1-9564-4c4b-8218-97b8b62101f2" providerId="ADAL" clId="{30038867-11B3-42EC-8B3A-ACE735461F45}" dt="2025-04-04T04:47:30.540" v="220" actId="1076"/>
          <ac:spMkLst>
            <pc:docMk/>
            <pc:sldMk cId="2189222522" sldId="302"/>
            <ac:spMk id="7" creationId="{984BE905-5658-5A2A-E4D9-E3DFEB2D810C}"/>
          </ac:spMkLst>
        </pc:spChg>
        <pc:spChg chg="mod">
          <ac:chgData name="Berthold, Christian (I/GQ-Z3)" userId="2fc36db1-9564-4c4b-8218-97b8b62101f2" providerId="ADAL" clId="{30038867-11B3-42EC-8B3A-ACE735461F45}" dt="2025-04-04T04:47:25.764" v="218" actId="1076"/>
          <ac:spMkLst>
            <pc:docMk/>
            <pc:sldMk cId="2189222522" sldId="302"/>
            <ac:spMk id="8" creationId="{93443A72-89F0-35AF-2ADA-73D47C9081CE}"/>
          </ac:spMkLst>
        </pc:spChg>
        <pc:picChg chg="mod">
          <ac:chgData name="Berthold, Christian (I/GQ-Z3)" userId="2fc36db1-9564-4c4b-8218-97b8b62101f2" providerId="ADAL" clId="{30038867-11B3-42EC-8B3A-ACE735461F45}" dt="2025-04-04T04:47:28.121" v="219" actId="1076"/>
          <ac:picMkLst>
            <pc:docMk/>
            <pc:sldMk cId="2189222522" sldId="302"/>
            <ac:picMk id="10" creationId="{D0F2A470-3E4B-16F5-F0FF-7CA446A80393}"/>
          </ac:picMkLst>
        </pc:picChg>
      </pc:sldChg>
      <pc:sldChg chg="modSp mod">
        <pc:chgData name="Berthold, Christian (I/GQ-Z3)" userId="2fc36db1-9564-4c4b-8218-97b8b62101f2" providerId="ADAL" clId="{30038867-11B3-42EC-8B3A-ACE735461F45}" dt="2025-04-04T04:47:55.345" v="225" actId="1076"/>
        <pc:sldMkLst>
          <pc:docMk/>
          <pc:sldMk cId="3693429741" sldId="303"/>
        </pc:sldMkLst>
        <pc:spChg chg="mod">
          <ac:chgData name="Berthold, Christian (I/GQ-Z3)" userId="2fc36db1-9564-4c4b-8218-97b8b62101f2" providerId="ADAL" clId="{30038867-11B3-42EC-8B3A-ACE735461F45}" dt="2025-04-04T04:47:55.345" v="225" actId="1076"/>
          <ac:spMkLst>
            <pc:docMk/>
            <pc:sldMk cId="3693429741" sldId="303"/>
            <ac:spMk id="7" creationId="{984BE905-5658-5A2A-E4D9-E3DFEB2D810C}"/>
          </ac:spMkLst>
        </pc:spChg>
        <pc:spChg chg="mod">
          <ac:chgData name="Berthold, Christian (I/GQ-Z3)" userId="2fc36db1-9564-4c4b-8218-97b8b62101f2" providerId="ADAL" clId="{30038867-11B3-42EC-8B3A-ACE735461F45}" dt="2025-04-04T04:47:48.977" v="223" actId="1076"/>
          <ac:spMkLst>
            <pc:docMk/>
            <pc:sldMk cId="3693429741" sldId="303"/>
            <ac:spMk id="8" creationId="{93443A72-89F0-35AF-2ADA-73D47C9081CE}"/>
          </ac:spMkLst>
        </pc:spChg>
        <pc:picChg chg="mod">
          <ac:chgData name="Berthold, Christian (I/GQ-Z3)" userId="2fc36db1-9564-4c4b-8218-97b8b62101f2" providerId="ADAL" clId="{30038867-11B3-42EC-8B3A-ACE735461F45}" dt="2025-04-04T04:47:51.671" v="224" actId="1076"/>
          <ac:picMkLst>
            <pc:docMk/>
            <pc:sldMk cId="3693429741" sldId="303"/>
            <ac:picMk id="10" creationId="{D0F2A470-3E4B-16F5-F0FF-7CA446A80393}"/>
          </ac:picMkLst>
        </pc:picChg>
      </pc:sldChg>
      <pc:sldChg chg="modSp mod">
        <pc:chgData name="Berthold, Christian (I/GQ-Z3)" userId="2fc36db1-9564-4c4b-8218-97b8b62101f2" providerId="ADAL" clId="{30038867-11B3-42EC-8B3A-ACE735461F45}" dt="2025-04-04T04:48:03.958" v="228" actId="1076"/>
        <pc:sldMkLst>
          <pc:docMk/>
          <pc:sldMk cId="2109388097" sldId="304"/>
        </pc:sldMkLst>
        <pc:spChg chg="mod">
          <ac:chgData name="Berthold, Christian (I/GQ-Z3)" userId="2fc36db1-9564-4c4b-8218-97b8b62101f2" providerId="ADAL" clId="{30038867-11B3-42EC-8B3A-ACE735461F45}" dt="2025-04-04T04:48:03.958" v="228" actId="1076"/>
          <ac:spMkLst>
            <pc:docMk/>
            <pc:sldMk cId="2109388097" sldId="304"/>
            <ac:spMk id="7" creationId="{984BE905-5658-5A2A-E4D9-E3DFEB2D810C}"/>
          </ac:spMkLst>
        </pc:spChg>
        <pc:spChg chg="mod">
          <ac:chgData name="Berthold, Christian (I/GQ-Z3)" userId="2fc36db1-9564-4c4b-8218-97b8b62101f2" providerId="ADAL" clId="{30038867-11B3-42EC-8B3A-ACE735461F45}" dt="2025-04-04T04:47:59.695" v="226" actId="1076"/>
          <ac:spMkLst>
            <pc:docMk/>
            <pc:sldMk cId="2109388097" sldId="304"/>
            <ac:spMk id="8" creationId="{93443A72-89F0-35AF-2ADA-73D47C9081CE}"/>
          </ac:spMkLst>
        </pc:spChg>
        <pc:picChg chg="mod">
          <ac:chgData name="Berthold, Christian (I/GQ-Z3)" userId="2fc36db1-9564-4c4b-8218-97b8b62101f2" providerId="ADAL" clId="{30038867-11B3-42EC-8B3A-ACE735461F45}" dt="2025-04-04T04:48:01.567" v="227" actId="1076"/>
          <ac:picMkLst>
            <pc:docMk/>
            <pc:sldMk cId="2109388097" sldId="304"/>
            <ac:picMk id="10" creationId="{D0F2A470-3E4B-16F5-F0FF-7CA446A80393}"/>
          </ac:picMkLst>
        </pc:picChg>
      </pc:sldChg>
      <pc:sldChg chg="modSp mod">
        <pc:chgData name="Berthold, Christian (I/GQ-Z3)" userId="2fc36db1-9564-4c4b-8218-97b8b62101f2" providerId="ADAL" clId="{30038867-11B3-42EC-8B3A-ACE735461F45}" dt="2025-04-04T04:48:27.416" v="231" actId="1076"/>
        <pc:sldMkLst>
          <pc:docMk/>
          <pc:sldMk cId="3003845466" sldId="305"/>
        </pc:sldMkLst>
        <pc:spChg chg="mod">
          <ac:chgData name="Berthold, Christian (I/GQ-Z3)" userId="2fc36db1-9564-4c4b-8218-97b8b62101f2" providerId="ADAL" clId="{30038867-11B3-42EC-8B3A-ACE735461F45}" dt="2025-04-04T04:48:27.416" v="231" actId="1076"/>
          <ac:spMkLst>
            <pc:docMk/>
            <pc:sldMk cId="3003845466" sldId="305"/>
            <ac:spMk id="7" creationId="{984BE905-5658-5A2A-E4D9-E3DFEB2D810C}"/>
          </ac:spMkLst>
        </pc:spChg>
        <pc:spChg chg="mod">
          <ac:chgData name="Berthold, Christian (I/GQ-Z3)" userId="2fc36db1-9564-4c4b-8218-97b8b62101f2" providerId="ADAL" clId="{30038867-11B3-42EC-8B3A-ACE735461F45}" dt="2025-04-04T04:48:21.730" v="229" actId="1076"/>
          <ac:spMkLst>
            <pc:docMk/>
            <pc:sldMk cId="3003845466" sldId="305"/>
            <ac:spMk id="8" creationId="{93443A72-89F0-35AF-2ADA-73D47C9081CE}"/>
          </ac:spMkLst>
        </pc:spChg>
        <pc:picChg chg="mod">
          <ac:chgData name="Berthold, Christian (I/GQ-Z3)" userId="2fc36db1-9564-4c4b-8218-97b8b62101f2" providerId="ADAL" clId="{30038867-11B3-42EC-8B3A-ACE735461F45}" dt="2025-04-04T04:48:23.998" v="230" actId="1076"/>
          <ac:picMkLst>
            <pc:docMk/>
            <pc:sldMk cId="3003845466" sldId="305"/>
            <ac:picMk id="10" creationId="{D0F2A470-3E4B-16F5-F0FF-7CA446A80393}"/>
          </ac:picMkLst>
        </pc:picChg>
      </pc:sldChg>
      <pc:sldChg chg="modSp mod">
        <pc:chgData name="Berthold, Christian (I/GQ-Z3)" userId="2fc36db1-9564-4c4b-8218-97b8b62101f2" providerId="ADAL" clId="{30038867-11B3-42EC-8B3A-ACE735461F45}" dt="2025-04-04T04:48:36.079" v="234" actId="1076"/>
        <pc:sldMkLst>
          <pc:docMk/>
          <pc:sldMk cId="1653788727" sldId="306"/>
        </pc:sldMkLst>
        <pc:spChg chg="mod">
          <ac:chgData name="Berthold, Christian (I/GQ-Z3)" userId="2fc36db1-9564-4c4b-8218-97b8b62101f2" providerId="ADAL" clId="{30038867-11B3-42EC-8B3A-ACE735461F45}" dt="2025-04-04T04:48:36.079" v="234" actId="1076"/>
          <ac:spMkLst>
            <pc:docMk/>
            <pc:sldMk cId="1653788727" sldId="306"/>
            <ac:spMk id="7" creationId="{984BE905-5658-5A2A-E4D9-E3DFEB2D810C}"/>
          </ac:spMkLst>
        </pc:spChg>
        <pc:spChg chg="mod">
          <ac:chgData name="Berthold, Christian (I/GQ-Z3)" userId="2fc36db1-9564-4c4b-8218-97b8b62101f2" providerId="ADAL" clId="{30038867-11B3-42EC-8B3A-ACE735461F45}" dt="2025-04-04T04:48:31.454" v="232" actId="1076"/>
          <ac:spMkLst>
            <pc:docMk/>
            <pc:sldMk cId="1653788727" sldId="306"/>
            <ac:spMk id="8" creationId="{93443A72-89F0-35AF-2ADA-73D47C9081CE}"/>
          </ac:spMkLst>
        </pc:spChg>
        <pc:picChg chg="mod">
          <ac:chgData name="Berthold, Christian (I/GQ-Z3)" userId="2fc36db1-9564-4c4b-8218-97b8b62101f2" providerId="ADAL" clId="{30038867-11B3-42EC-8B3A-ACE735461F45}" dt="2025-04-04T04:48:33.489" v="233" actId="1076"/>
          <ac:picMkLst>
            <pc:docMk/>
            <pc:sldMk cId="1653788727" sldId="306"/>
            <ac:picMk id="10" creationId="{D0F2A470-3E4B-16F5-F0FF-7CA446A80393}"/>
          </ac:picMkLst>
        </pc:picChg>
      </pc:sldChg>
      <pc:sldChg chg="modSp mod">
        <pc:chgData name="Berthold, Christian (I/GQ-Z3)" userId="2fc36db1-9564-4c4b-8218-97b8b62101f2" providerId="ADAL" clId="{30038867-11B3-42EC-8B3A-ACE735461F45}" dt="2025-04-04T08:10:16.518" v="1252" actId="1076"/>
        <pc:sldMkLst>
          <pc:docMk/>
          <pc:sldMk cId="1414137889" sldId="307"/>
        </pc:sldMkLst>
        <pc:spChg chg="mod">
          <ac:chgData name="Berthold, Christian (I/GQ-Z3)" userId="2fc36db1-9564-4c4b-8218-97b8b62101f2" providerId="ADAL" clId="{30038867-11B3-42EC-8B3A-ACE735461F45}" dt="2025-04-04T08:10:16.518" v="1252" actId="1076"/>
          <ac:spMkLst>
            <pc:docMk/>
            <pc:sldMk cId="1414137889" sldId="307"/>
            <ac:spMk id="7" creationId="{984BE905-5658-5A2A-E4D9-E3DFEB2D810C}"/>
          </ac:spMkLst>
        </pc:spChg>
        <pc:spChg chg="mod">
          <ac:chgData name="Berthold, Christian (I/GQ-Z3)" userId="2fc36db1-9564-4c4b-8218-97b8b62101f2" providerId="ADAL" clId="{30038867-11B3-42EC-8B3A-ACE735461F45}" dt="2025-04-04T08:10:10.183" v="1250" actId="1076"/>
          <ac:spMkLst>
            <pc:docMk/>
            <pc:sldMk cId="1414137889" sldId="307"/>
            <ac:spMk id="8" creationId="{93443A72-89F0-35AF-2ADA-73D47C9081CE}"/>
          </ac:spMkLst>
        </pc:spChg>
        <pc:picChg chg="mod">
          <ac:chgData name="Berthold, Christian (I/GQ-Z3)" userId="2fc36db1-9564-4c4b-8218-97b8b62101f2" providerId="ADAL" clId="{30038867-11B3-42EC-8B3A-ACE735461F45}" dt="2025-04-04T08:10:13.575" v="1251" actId="1076"/>
          <ac:picMkLst>
            <pc:docMk/>
            <pc:sldMk cId="1414137889" sldId="307"/>
            <ac:picMk id="10" creationId="{D0F2A470-3E4B-16F5-F0FF-7CA446A80393}"/>
          </ac:picMkLst>
        </pc:picChg>
      </pc:sldChg>
      <pc:sldChg chg="modSp mod">
        <pc:chgData name="Berthold, Christian (I/GQ-Z3)" userId="2fc36db1-9564-4c4b-8218-97b8b62101f2" providerId="ADAL" clId="{30038867-11B3-42EC-8B3A-ACE735461F45}" dt="2025-04-04T08:46:01.724" v="1418" actId="20577"/>
        <pc:sldMkLst>
          <pc:docMk/>
          <pc:sldMk cId="2734207930" sldId="310"/>
        </pc:sldMkLst>
        <pc:spChg chg="mod">
          <ac:chgData name="Berthold, Christian (I/GQ-Z3)" userId="2fc36db1-9564-4c4b-8218-97b8b62101f2" providerId="ADAL" clId="{30038867-11B3-42EC-8B3A-ACE735461F45}" dt="2025-04-04T08:45:58.668" v="1416" actId="20577"/>
          <ac:spMkLst>
            <pc:docMk/>
            <pc:sldMk cId="2734207930" sldId="310"/>
            <ac:spMk id="14" creationId="{35FB4C99-45D3-7E25-EC56-DAEB624EB64A}"/>
          </ac:spMkLst>
        </pc:spChg>
        <pc:spChg chg="mod">
          <ac:chgData name="Berthold, Christian (I/GQ-Z3)" userId="2fc36db1-9564-4c4b-8218-97b8b62101f2" providerId="ADAL" clId="{30038867-11B3-42EC-8B3A-ACE735461F45}" dt="2025-04-04T08:46:01.724" v="1418" actId="20577"/>
          <ac:spMkLst>
            <pc:docMk/>
            <pc:sldMk cId="2734207930" sldId="310"/>
            <ac:spMk id="16" creationId="{22D7E504-B26E-8361-0C9A-9AD1ECA7DE3C}"/>
          </ac:spMkLst>
        </pc:spChg>
      </pc:sldChg>
      <pc:sldChg chg="modSp mod">
        <pc:chgData name="Berthold, Christian (I/GQ-Z3)" userId="2fc36db1-9564-4c4b-8218-97b8b62101f2" providerId="ADAL" clId="{30038867-11B3-42EC-8B3A-ACE735461F45}" dt="2025-04-04T08:46:07.180" v="1420" actId="20577"/>
        <pc:sldMkLst>
          <pc:docMk/>
          <pc:sldMk cId="2892636111" sldId="311"/>
        </pc:sldMkLst>
        <pc:spChg chg="mod">
          <ac:chgData name="Berthold, Christian (I/GQ-Z3)" userId="2fc36db1-9564-4c4b-8218-97b8b62101f2" providerId="ADAL" clId="{30038867-11B3-42EC-8B3A-ACE735461F45}" dt="2025-04-04T08:45:51.692" v="1414" actId="20577"/>
          <ac:spMkLst>
            <pc:docMk/>
            <pc:sldMk cId="2892636111" sldId="311"/>
            <ac:spMk id="14" creationId="{35FB4C99-45D3-7E25-EC56-DAEB624EB64A}"/>
          </ac:spMkLst>
        </pc:spChg>
        <pc:spChg chg="mod">
          <ac:chgData name="Berthold, Christian (I/GQ-Z3)" userId="2fc36db1-9564-4c4b-8218-97b8b62101f2" providerId="ADAL" clId="{30038867-11B3-42EC-8B3A-ACE735461F45}" dt="2025-04-04T08:46:07.180" v="1420" actId="20577"/>
          <ac:spMkLst>
            <pc:docMk/>
            <pc:sldMk cId="2892636111" sldId="311"/>
            <ac:spMk id="16" creationId="{22D7E504-B26E-8361-0C9A-9AD1ECA7DE3C}"/>
          </ac:spMkLst>
        </pc:spChg>
      </pc:sldChg>
      <pc:sldChg chg="modSp mod">
        <pc:chgData name="Berthold, Christian (I/GQ-Z3)" userId="2fc36db1-9564-4c4b-8218-97b8b62101f2" providerId="ADAL" clId="{30038867-11B3-42EC-8B3A-ACE735461F45}" dt="2025-04-04T08:46:11.852" v="1422" actId="20577"/>
        <pc:sldMkLst>
          <pc:docMk/>
          <pc:sldMk cId="1631161254" sldId="312"/>
        </pc:sldMkLst>
        <pc:spChg chg="mod">
          <ac:chgData name="Berthold, Christian (I/GQ-Z3)" userId="2fc36db1-9564-4c4b-8218-97b8b62101f2" providerId="ADAL" clId="{30038867-11B3-42EC-8B3A-ACE735461F45}" dt="2025-04-04T04:16:12.912" v="13" actId="20577"/>
          <ac:spMkLst>
            <pc:docMk/>
            <pc:sldMk cId="1631161254" sldId="312"/>
            <ac:spMk id="14" creationId="{35FB4C99-45D3-7E25-EC56-DAEB624EB64A}"/>
          </ac:spMkLst>
        </pc:spChg>
        <pc:spChg chg="mod">
          <ac:chgData name="Berthold, Christian (I/GQ-Z3)" userId="2fc36db1-9564-4c4b-8218-97b8b62101f2" providerId="ADAL" clId="{30038867-11B3-42EC-8B3A-ACE735461F45}" dt="2025-04-04T08:46:11.852" v="1422" actId="20577"/>
          <ac:spMkLst>
            <pc:docMk/>
            <pc:sldMk cId="1631161254" sldId="312"/>
            <ac:spMk id="16" creationId="{22D7E504-B26E-8361-0C9A-9AD1ECA7DE3C}"/>
          </ac:spMkLst>
        </pc:spChg>
      </pc:sldChg>
      <pc:sldChg chg="modSp mod">
        <pc:chgData name="Berthold, Christian (I/GQ-Z3)" userId="2fc36db1-9564-4c4b-8218-97b8b62101f2" providerId="ADAL" clId="{30038867-11B3-42EC-8B3A-ACE735461F45}" dt="2025-04-04T04:16:25.759" v="19" actId="20577"/>
        <pc:sldMkLst>
          <pc:docMk/>
          <pc:sldMk cId="1389097748" sldId="313"/>
        </pc:sldMkLst>
        <pc:spChg chg="mod">
          <ac:chgData name="Berthold, Christian (I/GQ-Z3)" userId="2fc36db1-9564-4c4b-8218-97b8b62101f2" providerId="ADAL" clId="{30038867-11B3-42EC-8B3A-ACE735461F45}" dt="2025-04-04T04:16:17.774" v="15" actId="20577"/>
          <ac:spMkLst>
            <pc:docMk/>
            <pc:sldMk cId="1389097748" sldId="313"/>
            <ac:spMk id="14" creationId="{35FB4C99-45D3-7E25-EC56-DAEB624EB64A}"/>
          </ac:spMkLst>
        </pc:spChg>
        <pc:spChg chg="mod">
          <ac:chgData name="Berthold, Christian (I/GQ-Z3)" userId="2fc36db1-9564-4c4b-8218-97b8b62101f2" providerId="ADAL" clId="{30038867-11B3-42EC-8B3A-ACE735461F45}" dt="2025-04-04T04:16:25.759" v="19" actId="20577"/>
          <ac:spMkLst>
            <pc:docMk/>
            <pc:sldMk cId="1389097748" sldId="313"/>
            <ac:spMk id="16" creationId="{22D7E504-B26E-8361-0C9A-9AD1ECA7DE3C}"/>
          </ac:spMkLst>
        </pc:spChg>
      </pc:sldChg>
      <pc:sldChg chg="modSp mod">
        <pc:chgData name="Berthold, Christian (I/GQ-Z3)" userId="2fc36db1-9564-4c4b-8218-97b8b62101f2" providerId="ADAL" clId="{30038867-11B3-42EC-8B3A-ACE735461F45}" dt="2025-04-04T04:16:32.033" v="23" actId="20577"/>
        <pc:sldMkLst>
          <pc:docMk/>
          <pc:sldMk cId="869671015" sldId="314"/>
        </pc:sldMkLst>
        <pc:spChg chg="mod">
          <ac:chgData name="Berthold, Christian (I/GQ-Z3)" userId="2fc36db1-9564-4c4b-8218-97b8b62101f2" providerId="ADAL" clId="{30038867-11B3-42EC-8B3A-ACE735461F45}" dt="2025-04-04T04:16:29.423" v="21" actId="20577"/>
          <ac:spMkLst>
            <pc:docMk/>
            <pc:sldMk cId="869671015" sldId="314"/>
            <ac:spMk id="14" creationId="{35FB4C99-45D3-7E25-EC56-DAEB624EB64A}"/>
          </ac:spMkLst>
        </pc:spChg>
        <pc:spChg chg="mod">
          <ac:chgData name="Berthold, Christian (I/GQ-Z3)" userId="2fc36db1-9564-4c4b-8218-97b8b62101f2" providerId="ADAL" clId="{30038867-11B3-42EC-8B3A-ACE735461F45}" dt="2025-04-04T04:16:32.033" v="23" actId="20577"/>
          <ac:spMkLst>
            <pc:docMk/>
            <pc:sldMk cId="869671015" sldId="314"/>
            <ac:spMk id="16" creationId="{22D7E504-B26E-8361-0C9A-9AD1ECA7DE3C}"/>
          </ac:spMkLst>
        </pc:spChg>
      </pc:sldChg>
      <pc:sldChg chg="modSp mod">
        <pc:chgData name="Berthold, Christian (I/GQ-Z3)" userId="2fc36db1-9564-4c4b-8218-97b8b62101f2" providerId="ADAL" clId="{30038867-11B3-42EC-8B3A-ACE735461F45}" dt="2025-04-04T04:16:38.755" v="27" actId="20577"/>
        <pc:sldMkLst>
          <pc:docMk/>
          <pc:sldMk cId="359467110" sldId="315"/>
        </pc:sldMkLst>
        <pc:spChg chg="mod">
          <ac:chgData name="Berthold, Christian (I/GQ-Z3)" userId="2fc36db1-9564-4c4b-8218-97b8b62101f2" providerId="ADAL" clId="{30038867-11B3-42EC-8B3A-ACE735461F45}" dt="2025-04-04T04:16:36.190" v="25" actId="20577"/>
          <ac:spMkLst>
            <pc:docMk/>
            <pc:sldMk cId="359467110" sldId="315"/>
            <ac:spMk id="14" creationId="{35FB4C99-45D3-7E25-EC56-DAEB624EB64A}"/>
          </ac:spMkLst>
        </pc:spChg>
        <pc:spChg chg="mod">
          <ac:chgData name="Berthold, Christian (I/GQ-Z3)" userId="2fc36db1-9564-4c4b-8218-97b8b62101f2" providerId="ADAL" clId="{30038867-11B3-42EC-8B3A-ACE735461F45}" dt="2025-04-04T04:16:38.755" v="27" actId="20577"/>
          <ac:spMkLst>
            <pc:docMk/>
            <pc:sldMk cId="359467110" sldId="315"/>
            <ac:spMk id="16" creationId="{22D7E504-B26E-8361-0C9A-9AD1ECA7DE3C}"/>
          </ac:spMkLst>
        </pc:spChg>
      </pc:sldChg>
      <pc:sldChg chg="modSp mod">
        <pc:chgData name="Berthold, Christian (I/GQ-Z3)" userId="2fc36db1-9564-4c4b-8218-97b8b62101f2" providerId="ADAL" clId="{30038867-11B3-42EC-8B3A-ACE735461F45}" dt="2025-04-04T04:16:46.819" v="31" actId="20577"/>
        <pc:sldMkLst>
          <pc:docMk/>
          <pc:sldMk cId="677320646" sldId="317"/>
        </pc:sldMkLst>
        <pc:spChg chg="mod">
          <ac:chgData name="Berthold, Christian (I/GQ-Z3)" userId="2fc36db1-9564-4c4b-8218-97b8b62101f2" providerId="ADAL" clId="{30038867-11B3-42EC-8B3A-ACE735461F45}" dt="2025-04-04T04:16:45.022" v="29" actId="20577"/>
          <ac:spMkLst>
            <pc:docMk/>
            <pc:sldMk cId="677320646" sldId="317"/>
            <ac:spMk id="14" creationId="{35FB4C99-45D3-7E25-EC56-DAEB624EB64A}"/>
          </ac:spMkLst>
        </pc:spChg>
        <pc:spChg chg="mod">
          <ac:chgData name="Berthold, Christian (I/GQ-Z3)" userId="2fc36db1-9564-4c4b-8218-97b8b62101f2" providerId="ADAL" clId="{30038867-11B3-42EC-8B3A-ACE735461F45}" dt="2025-04-04T04:16:46.819" v="31" actId="20577"/>
          <ac:spMkLst>
            <pc:docMk/>
            <pc:sldMk cId="677320646" sldId="317"/>
            <ac:spMk id="16" creationId="{22D7E504-B26E-8361-0C9A-9AD1ECA7DE3C}"/>
          </ac:spMkLst>
        </pc:spChg>
      </pc:sldChg>
      <pc:sldChg chg="modSp mod modAnim">
        <pc:chgData name="Berthold, Christian (I/GQ-Z3)" userId="2fc36db1-9564-4c4b-8218-97b8b62101f2" providerId="ADAL" clId="{30038867-11B3-42EC-8B3A-ACE735461F45}" dt="2025-04-04T04:42:44.656" v="187" actId="20577"/>
        <pc:sldMkLst>
          <pc:docMk/>
          <pc:sldMk cId="4072449217" sldId="318"/>
        </pc:sldMkLst>
        <pc:spChg chg="mod">
          <ac:chgData name="Berthold, Christian (I/GQ-Z3)" userId="2fc36db1-9564-4c4b-8218-97b8b62101f2" providerId="ADAL" clId="{30038867-11B3-42EC-8B3A-ACE735461F45}" dt="2025-04-04T04:35:04.864" v="111" actId="12788"/>
          <ac:spMkLst>
            <pc:docMk/>
            <pc:sldMk cId="4072449217" sldId="318"/>
            <ac:spMk id="3" creationId="{AF747603-6397-CBF6-0D39-11508D8921A1}"/>
          </ac:spMkLst>
        </pc:spChg>
        <pc:spChg chg="mod">
          <ac:chgData name="Berthold, Christian (I/GQ-Z3)" userId="2fc36db1-9564-4c4b-8218-97b8b62101f2" providerId="ADAL" clId="{30038867-11B3-42EC-8B3A-ACE735461F45}" dt="2025-04-04T04:35:04.864" v="111" actId="12788"/>
          <ac:spMkLst>
            <pc:docMk/>
            <pc:sldMk cId="4072449217" sldId="318"/>
            <ac:spMk id="8" creationId="{93443A72-89F0-35AF-2ADA-73D47C9081CE}"/>
          </ac:spMkLst>
        </pc:spChg>
        <pc:spChg chg="mod">
          <ac:chgData name="Berthold, Christian (I/GQ-Z3)" userId="2fc36db1-9564-4c4b-8218-97b8b62101f2" providerId="ADAL" clId="{30038867-11B3-42EC-8B3A-ACE735461F45}" dt="2025-04-04T04:42:44.656" v="187" actId="20577"/>
          <ac:spMkLst>
            <pc:docMk/>
            <pc:sldMk cId="4072449217" sldId="318"/>
            <ac:spMk id="23" creationId="{EF84F0AA-A9A8-F156-B158-BF091506399E}"/>
          </ac:spMkLst>
        </pc:spChg>
        <pc:grpChg chg="mod">
          <ac:chgData name="Berthold, Christian (I/GQ-Z3)" userId="2fc36db1-9564-4c4b-8218-97b8b62101f2" providerId="ADAL" clId="{30038867-11B3-42EC-8B3A-ACE735461F45}" dt="2025-04-04T04:35:35.807" v="115" actId="1076"/>
          <ac:grpSpMkLst>
            <pc:docMk/>
            <pc:sldMk cId="4072449217" sldId="318"/>
            <ac:grpSpMk id="2" creationId="{9454D720-87E8-BBAE-5651-5DB628580063}"/>
          </ac:grpSpMkLst>
        </pc:grpChg>
      </pc:sldChg>
      <pc:sldChg chg="modSp mod">
        <pc:chgData name="Berthold, Christian (I/GQ-Z3)" userId="2fc36db1-9564-4c4b-8218-97b8b62101f2" providerId="ADAL" clId="{30038867-11B3-42EC-8B3A-ACE735461F45}" dt="2025-04-04T04:48:49.344" v="237" actId="1076"/>
        <pc:sldMkLst>
          <pc:docMk/>
          <pc:sldMk cId="1432670042" sldId="320"/>
        </pc:sldMkLst>
        <pc:spChg chg="mod">
          <ac:chgData name="Berthold, Christian (I/GQ-Z3)" userId="2fc36db1-9564-4c4b-8218-97b8b62101f2" providerId="ADAL" clId="{30038867-11B3-42EC-8B3A-ACE735461F45}" dt="2025-04-04T04:48:49.344" v="237" actId="1076"/>
          <ac:spMkLst>
            <pc:docMk/>
            <pc:sldMk cId="1432670042" sldId="320"/>
            <ac:spMk id="3" creationId="{688DA070-D5D0-60CD-53C7-978BE18A19AE}"/>
          </ac:spMkLst>
        </pc:spChg>
        <pc:spChg chg="mod">
          <ac:chgData name="Berthold, Christian (I/GQ-Z3)" userId="2fc36db1-9564-4c4b-8218-97b8b62101f2" providerId="ADAL" clId="{30038867-11B3-42EC-8B3A-ACE735461F45}" dt="2025-04-04T04:48:41.695" v="235" actId="1076"/>
          <ac:spMkLst>
            <pc:docMk/>
            <pc:sldMk cId="1432670042" sldId="320"/>
            <ac:spMk id="8" creationId="{93443A72-89F0-35AF-2ADA-73D47C9081CE}"/>
          </ac:spMkLst>
        </pc:spChg>
        <pc:picChg chg="mod">
          <ac:chgData name="Berthold, Christian (I/GQ-Z3)" userId="2fc36db1-9564-4c4b-8218-97b8b62101f2" providerId="ADAL" clId="{30038867-11B3-42EC-8B3A-ACE735461F45}" dt="2025-04-04T04:48:45.242" v="236" actId="1076"/>
          <ac:picMkLst>
            <pc:docMk/>
            <pc:sldMk cId="1432670042" sldId="320"/>
            <ac:picMk id="10" creationId="{D0F2A470-3E4B-16F5-F0FF-7CA446A80393}"/>
          </ac:picMkLst>
        </pc:picChg>
      </pc:sldChg>
      <pc:sldChg chg="modSp mod">
        <pc:chgData name="Berthold, Christian (I/GQ-Z3)" userId="2fc36db1-9564-4c4b-8218-97b8b62101f2" providerId="ADAL" clId="{30038867-11B3-42EC-8B3A-ACE735461F45}" dt="2025-04-04T04:49:08.665" v="241" actId="1076"/>
        <pc:sldMkLst>
          <pc:docMk/>
          <pc:sldMk cId="1978145697" sldId="321"/>
        </pc:sldMkLst>
        <pc:spChg chg="mod">
          <ac:chgData name="Berthold, Christian (I/GQ-Z3)" userId="2fc36db1-9564-4c4b-8218-97b8b62101f2" providerId="ADAL" clId="{30038867-11B3-42EC-8B3A-ACE735461F45}" dt="2025-04-04T04:49:08.665" v="241" actId="1076"/>
          <ac:spMkLst>
            <pc:docMk/>
            <pc:sldMk cId="1978145697" sldId="321"/>
            <ac:spMk id="9" creationId="{C48F1983-06C5-ED5A-3D02-65F8DF359560}"/>
          </ac:spMkLst>
        </pc:spChg>
      </pc:sldChg>
      <pc:sldChg chg="delSp modSp mod">
        <pc:chgData name="Berthold, Christian (I/GQ-Z3)" userId="2fc36db1-9564-4c4b-8218-97b8b62101f2" providerId="ADAL" clId="{30038867-11B3-42EC-8B3A-ACE735461F45}" dt="2025-04-04T06:24:39.688" v="983" actId="12788"/>
        <pc:sldMkLst>
          <pc:docMk/>
          <pc:sldMk cId="465998697" sldId="323"/>
        </pc:sldMkLst>
        <pc:spChg chg="mod">
          <ac:chgData name="Berthold, Christian (I/GQ-Z3)" userId="2fc36db1-9564-4c4b-8218-97b8b62101f2" providerId="ADAL" clId="{30038867-11B3-42EC-8B3A-ACE735461F45}" dt="2025-04-04T05:51:21.534" v="971" actId="12788"/>
          <ac:spMkLst>
            <pc:docMk/>
            <pc:sldMk cId="465998697" sldId="323"/>
            <ac:spMk id="2" creationId="{4524C8B0-7C74-EB93-C604-3DBFD03D046C}"/>
          </ac:spMkLst>
        </pc:spChg>
        <pc:spChg chg="mod">
          <ac:chgData name="Berthold, Christian (I/GQ-Z3)" userId="2fc36db1-9564-4c4b-8218-97b8b62101f2" providerId="ADAL" clId="{30038867-11B3-42EC-8B3A-ACE735461F45}" dt="2025-04-04T05:51:21.534" v="971" actId="12788"/>
          <ac:spMkLst>
            <pc:docMk/>
            <pc:sldMk cId="465998697" sldId="323"/>
            <ac:spMk id="3" creationId="{8D1C9D8D-CE87-88BF-861D-90C23EE623E3}"/>
          </ac:spMkLst>
        </pc:spChg>
        <pc:spChg chg="mod">
          <ac:chgData name="Berthold, Christian (I/GQ-Z3)" userId="2fc36db1-9564-4c4b-8218-97b8b62101f2" providerId="ADAL" clId="{30038867-11B3-42EC-8B3A-ACE735461F45}" dt="2025-04-04T05:51:21.534" v="971" actId="12788"/>
          <ac:spMkLst>
            <pc:docMk/>
            <pc:sldMk cId="465998697" sldId="323"/>
            <ac:spMk id="4" creationId="{ACC37DBF-8B13-3A40-256A-3ECD91E29147}"/>
          </ac:spMkLst>
        </pc:spChg>
        <pc:spChg chg="mod">
          <ac:chgData name="Berthold, Christian (I/GQ-Z3)" userId="2fc36db1-9564-4c4b-8218-97b8b62101f2" providerId="ADAL" clId="{30038867-11B3-42EC-8B3A-ACE735461F45}" dt="2025-04-04T05:51:32.659" v="973" actId="12788"/>
          <ac:spMkLst>
            <pc:docMk/>
            <pc:sldMk cId="465998697" sldId="323"/>
            <ac:spMk id="7" creationId="{984BE905-5658-5A2A-E4D9-E3DFEB2D810C}"/>
          </ac:spMkLst>
        </pc:spChg>
        <pc:spChg chg="del mod">
          <ac:chgData name="Berthold, Christian (I/GQ-Z3)" userId="2fc36db1-9564-4c4b-8218-97b8b62101f2" providerId="ADAL" clId="{30038867-11B3-42EC-8B3A-ACE735461F45}" dt="2025-04-04T05:50:02.733" v="957" actId="478"/>
          <ac:spMkLst>
            <pc:docMk/>
            <pc:sldMk cId="465998697" sldId="323"/>
            <ac:spMk id="9" creationId="{C48F1983-06C5-ED5A-3D02-65F8DF359560}"/>
          </ac:spMkLst>
        </pc:spChg>
        <pc:spChg chg="mod">
          <ac:chgData name="Berthold, Christian (I/GQ-Z3)" userId="2fc36db1-9564-4c4b-8218-97b8b62101f2" providerId="ADAL" clId="{30038867-11B3-42EC-8B3A-ACE735461F45}" dt="2025-04-04T05:51:21.534" v="971" actId="12788"/>
          <ac:spMkLst>
            <pc:docMk/>
            <pc:sldMk cId="465998697" sldId="323"/>
            <ac:spMk id="11" creationId="{AB25B37E-6B8A-D346-9674-4488D5F6FA26}"/>
          </ac:spMkLst>
        </pc:spChg>
        <pc:spChg chg="mod">
          <ac:chgData name="Berthold, Christian (I/GQ-Z3)" userId="2fc36db1-9564-4c4b-8218-97b8b62101f2" providerId="ADAL" clId="{30038867-11B3-42EC-8B3A-ACE735461F45}" dt="2025-04-04T05:51:21.534" v="971" actId="12788"/>
          <ac:spMkLst>
            <pc:docMk/>
            <pc:sldMk cId="465998697" sldId="323"/>
            <ac:spMk id="12" creationId="{30FBD57A-5D1A-48A6-1B7E-421E9271B461}"/>
          </ac:spMkLst>
        </pc:spChg>
        <pc:spChg chg="mod">
          <ac:chgData name="Berthold, Christian (I/GQ-Z3)" userId="2fc36db1-9564-4c4b-8218-97b8b62101f2" providerId="ADAL" clId="{30038867-11B3-42EC-8B3A-ACE735461F45}" dt="2025-04-04T05:51:21.534" v="971" actId="12788"/>
          <ac:spMkLst>
            <pc:docMk/>
            <pc:sldMk cId="465998697" sldId="323"/>
            <ac:spMk id="15" creationId="{B0D88B35-80AE-DB46-AED5-6B317B8AA1BC}"/>
          </ac:spMkLst>
        </pc:spChg>
        <pc:spChg chg="mod">
          <ac:chgData name="Berthold, Christian (I/GQ-Z3)" userId="2fc36db1-9564-4c4b-8218-97b8b62101f2" providerId="ADAL" clId="{30038867-11B3-42EC-8B3A-ACE735461F45}" dt="2025-04-04T05:51:21.534" v="971" actId="12788"/>
          <ac:spMkLst>
            <pc:docMk/>
            <pc:sldMk cId="465998697" sldId="323"/>
            <ac:spMk id="40" creationId="{3C647201-D1C5-8A65-5D14-FC21190B50F7}"/>
          </ac:spMkLst>
        </pc:spChg>
        <pc:spChg chg="mod">
          <ac:chgData name="Berthold, Christian (I/GQ-Z3)" userId="2fc36db1-9564-4c4b-8218-97b8b62101f2" providerId="ADAL" clId="{30038867-11B3-42EC-8B3A-ACE735461F45}" dt="2025-04-04T05:51:21.534" v="971" actId="12788"/>
          <ac:spMkLst>
            <pc:docMk/>
            <pc:sldMk cId="465998697" sldId="323"/>
            <ac:spMk id="42" creationId="{4985A14A-127D-9A9C-054A-EBC6274C447B}"/>
          </ac:spMkLst>
        </pc:spChg>
        <pc:spChg chg="mod">
          <ac:chgData name="Berthold, Christian (I/GQ-Z3)" userId="2fc36db1-9564-4c4b-8218-97b8b62101f2" providerId="ADAL" clId="{30038867-11B3-42EC-8B3A-ACE735461F45}" dt="2025-04-04T05:51:21.534" v="971" actId="12788"/>
          <ac:spMkLst>
            <pc:docMk/>
            <pc:sldMk cId="465998697" sldId="323"/>
            <ac:spMk id="51" creationId="{ECCD853F-2E27-2573-1525-62B0F17588BE}"/>
          </ac:spMkLst>
        </pc:spChg>
        <pc:grpChg chg="mod">
          <ac:chgData name="Berthold, Christian (I/GQ-Z3)" userId="2fc36db1-9564-4c4b-8218-97b8b62101f2" providerId="ADAL" clId="{30038867-11B3-42EC-8B3A-ACE735461F45}" dt="2025-04-04T06:24:39.688" v="983" actId="12788"/>
          <ac:grpSpMkLst>
            <pc:docMk/>
            <pc:sldMk cId="465998697" sldId="323"/>
            <ac:grpSpMk id="14" creationId="{FCF2DD39-AF69-B576-D97F-BB5EF16AC49C}"/>
          </ac:grpSpMkLst>
        </pc:grpChg>
        <pc:grpChg chg="mod">
          <ac:chgData name="Berthold, Christian (I/GQ-Z3)" userId="2fc36db1-9564-4c4b-8218-97b8b62101f2" providerId="ADAL" clId="{30038867-11B3-42EC-8B3A-ACE735461F45}" dt="2025-04-04T06:24:39.688" v="983" actId="12788"/>
          <ac:grpSpMkLst>
            <pc:docMk/>
            <pc:sldMk cId="465998697" sldId="323"/>
            <ac:grpSpMk id="16" creationId="{5E82B158-99BB-183B-A4C0-21FB5CBFDBEB}"/>
          </ac:grpSpMkLst>
        </pc:grpChg>
        <pc:grpChg chg="mod">
          <ac:chgData name="Berthold, Christian (I/GQ-Z3)" userId="2fc36db1-9564-4c4b-8218-97b8b62101f2" providerId="ADAL" clId="{30038867-11B3-42EC-8B3A-ACE735461F45}" dt="2025-04-04T06:24:39.688" v="983" actId="12788"/>
          <ac:grpSpMkLst>
            <pc:docMk/>
            <pc:sldMk cId="465998697" sldId="323"/>
            <ac:grpSpMk id="19" creationId="{34B4F017-C8AE-695E-C664-C71D9DB42BBE}"/>
          </ac:grpSpMkLst>
        </pc:grpChg>
        <pc:grpChg chg="mod">
          <ac:chgData name="Berthold, Christian (I/GQ-Z3)" userId="2fc36db1-9564-4c4b-8218-97b8b62101f2" providerId="ADAL" clId="{30038867-11B3-42EC-8B3A-ACE735461F45}" dt="2025-04-04T06:24:39.688" v="983" actId="12788"/>
          <ac:grpSpMkLst>
            <pc:docMk/>
            <pc:sldMk cId="465998697" sldId="323"/>
            <ac:grpSpMk id="22" creationId="{5300E4F5-035E-57FD-3F7C-85B6B2D9EB13}"/>
          </ac:grpSpMkLst>
        </pc:grpChg>
        <pc:grpChg chg="mod">
          <ac:chgData name="Berthold, Christian (I/GQ-Z3)" userId="2fc36db1-9564-4c4b-8218-97b8b62101f2" providerId="ADAL" clId="{30038867-11B3-42EC-8B3A-ACE735461F45}" dt="2025-04-04T06:24:39.688" v="983" actId="12788"/>
          <ac:grpSpMkLst>
            <pc:docMk/>
            <pc:sldMk cId="465998697" sldId="323"/>
            <ac:grpSpMk id="25" creationId="{10F390B8-EF6D-30F8-D251-764DB60C782F}"/>
          </ac:grpSpMkLst>
        </pc:grpChg>
        <pc:grpChg chg="mod">
          <ac:chgData name="Berthold, Christian (I/GQ-Z3)" userId="2fc36db1-9564-4c4b-8218-97b8b62101f2" providerId="ADAL" clId="{30038867-11B3-42EC-8B3A-ACE735461F45}" dt="2025-04-04T06:24:39.688" v="983" actId="12788"/>
          <ac:grpSpMkLst>
            <pc:docMk/>
            <pc:sldMk cId="465998697" sldId="323"/>
            <ac:grpSpMk id="28" creationId="{18B776BA-DDED-6ECB-6EB7-8BB7DF836BC2}"/>
          </ac:grpSpMkLst>
        </pc:grpChg>
        <pc:grpChg chg="mod">
          <ac:chgData name="Berthold, Christian (I/GQ-Z3)" userId="2fc36db1-9564-4c4b-8218-97b8b62101f2" providerId="ADAL" clId="{30038867-11B3-42EC-8B3A-ACE735461F45}" dt="2025-04-04T06:24:39.688" v="983" actId="12788"/>
          <ac:grpSpMkLst>
            <pc:docMk/>
            <pc:sldMk cId="465998697" sldId="323"/>
            <ac:grpSpMk id="31" creationId="{A6023663-05FC-6B93-17F9-DADE7C9B61E7}"/>
          </ac:grpSpMkLst>
        </pc:grpChg>
        <pc:grpChg chg="mod">
          <ac:chgData name="Berthold, Christian (I/GQ-Z3)" userId="2fc36db1-9564-4c4b-8218-97b8b62101f2" providerId="ADAL" clId="{30038867-11B3-42EC-8B3A-ACE735461F45}" dt="2025-04-04T06:24:39.688" v="983" actId="12788"/>
          <ac:grpSpMkLst>
            <pc:docMk/>
            <pc:sldMk cId="465998697" sldId="323"/>
            <ac:grpSpMk id="34" creationId="{11A85F3D-CB33-B0B1-231C-ACE972ED2CD1}"/>
          </ac:grpSpMkLst>
        </pc:grpChg>
        <pc:grpChg chg="mod">
          <ac:chgData name="Berthold, Christian (I/GQ-Z3)" userId="2fc36db1-9564-4c4b-8218-97b8b62101f2" providerId="ADAL" clId="{30038867-11B3-42EC-8B3A-ACE735461F45}" dt="2025-04-04T06:24:39.688" v="983" actId="12788"/>
          <ac:grpSpMkLst>
            <pc:docMk/>
            <pc:sldMk cId="465998697" sldId="323"/>
            <ac:grpSpMk id="37" creationId="{C1146967-64EB-64A5-C4C6-76243F0B0F89}"/>
          </ac:grpSpMkLst>
        </pc:grpChg>
        <pc:graphicFrameChg chg="mod modGraphic">
          <ac:chgData name="Berthold, Christian (I/GQ-Z3)" userId="2fc36db1-9564-4c4b-8218-97b8b62101f2" providerId="ADAL" clId="{30038867-11B3-42EC-8B3A-ACE735461F45}" dt="2025-04-04T05:50:06.368" v="958" actId="1076"/>
          <ac:graphicFrameMkLst>
            <pc:docMk/>
            <pc:sldMk cId="465998697" sldId="323"/>
            <ac:graphicFrameMk id="8" creationId="{ADA1F3C2-FA3E-D6F0-D3D5-633D7A049AF4}"/>
          </ac:graphicFrameMkLst>
        </pc:graphicFrameChg>
        <pc:picChg chg="mod">
          <ac:chgData name="Berthold, Christian (I/GQ-Z3)" userId="2fc36db1-9564-4c4b-8218-97b8b62101f2" providerId="ADAL" clId="{30038867-11B3-42EC-8B3A-ACE735461F45}" dt="2025-04-04T05:47:16.986" v="932" actId="14100"/>
          <ac:picMkLst>
            <pc:docMk/>
            <pc:sldMk cId="465998697" sldId="323"/>
            <ac:picMk id="6" creationId="{7B50DD9D-5ED7-3C85-2598-41140F501122}"/>
          </ac:picMkLst>
        </pc:picChg>
        <pc:cxnChg chg="mod">
          <ac:chgData name="Berthold, Christian (I/GQ-Z3)" userId="2fc36db1-9564-4c4b-8218-97b8b62101f2" providerId="ADAL" clId="{30038867-11B3-42EC-8B3A-ACE735461F45}" dt="2025-04-04T05:50:06.368" v="958" actId="1076"/>
          <ac:cxnSpMkLst>
            <pc:docMk/>
            <pc:sldMk cId="465998697" sldId="323"/>
            <ac:cxnSpMk id="62" creationId="{6AD7F093-9CE9-E4CC-2913-5C79B52CDD87}"/>
          </ac:cxnSpMkLst>
        </pc:cxnChg>
      </pc:sldChg>
      <pc:sldChg chg="modSp mod">
        <pc:chgData name="Berthold, Christian (I/GQ-Z3)" userId="2fc36db1-9564-4c4b-8218-97b8b62101f2" providerId="ADAL" clId="{30038867-11B3-42EC-8B3A-ACE735461F45}" dt="2025-04-04T04:19:19.159" v="49" actId="1076"/>
        <pc:sldMkLst>
          <pc:docMk/>
          <pc:sldMk cId="2119315807" sldId="345"/>
        </pc:sldMkLst>
        <pc:spChg chg="mod">
          <ac:chgData name="Berthold, Christian (I/GQ-Z3)" userId="2fc36db1-9564-4c4b-8218-97b8b62101f2" providerId="ADAL" clId="{30038867-11B3-42EC-8B3A-ACE735461F45}" dt="2025-04-04T04:19:19.159" v="49" actId="1076"/>
          <ac:spMkLst>
            <pc:docMk/>
            <pc:sldMk cId="2119315807" sldId="345"/>
            <ac:spMk id="7" creationId="{984BE905-5658-5A2A-E4D9-E3DFEB2D810C}"/>
          </ac:spMkLst>
        </pc:spChg>
      </pc:sldChg>
      <pc:sldChg chg="modSp mod">
        <pc:chgData name="Berthold, Christian (I/GQ-Z3)" userId="2fc36db1-9564-4c4b-8218-97b8b62101f2" providerId="ADAL" clId="{30038867-11B3-42EC-8B3A-ACE735461F45}" dt="2025-04-04T04:19:30.219" v="51" actId="1076"/>
        <pc:sldMkLst>
          <pc:docMk/>
          <pc:sldMk cId="341452073" sldId="346"/>
        </pc:sldMkLst>
        <pc:spChg chg="mod">
          <ac:chgData name="Berthold, Christian (I/GQ-Z3)" userId="2fc36db1-9564-4c4b-8218-97b8b62101f2" providerId="ADAL" clId="{30038867-11B3-42EC-8B3A-ACE735461F45}" dt="2025-04-04T04:19:30.219" v="51" actId="1076"/>
          <ac:spMkLst>
            <pc:docMk/>
            <pc:sldMk cId="341452073" sldId="346"/>
            <ac:spMk id="7" creationId="{984BE905-5658-5A2A-E4D9-E3DFEB2D810C}"/>
          </ac:spMkLst>
        </pc:spChg>
      </pc:sldChg>
      <pc:sldChg chg="modSp mod">
        <pc:chgData name="Berthold, Christian (I/GQ-Z3)" userId="2fc36db1-9564-4c4b-8218-97b8b62101f2" providerId="ADAL" clId="{30038867-11B3-42EC-8B3A-ACE735461F45}" dt="2025-04-04T04:18:22.426" v="39" actId="1076"/>
        <pc:sldMkLst>
          <pc:docMk/>
          <pc:sldMk cId="2842921407" sldId="347"/>
        </pc:sldMkLst>
        <pc:spChg chg="mod">
          <ac:chgData name="Berthold, Christian (I/GQ-Z3)" userId="2fc36db1-9564-4c4b-8218-97b8b62101f2" providerId="ADAL" clId="{30038867-11B3-42EC-8B3A-ACE735461F45}" dt="2025-04-04T04:18:22.426" v="39" actId="1076"/>
          <ac:spMkLst>
            <pc:docMk/>
            <pc:sldMk cId="2842921407" sldId="347"/>
            <ac:spMk id="7" creationId="{984BE905-5658-5A2A-E4D9-E3DFEB2D810C}"/>
          </ac:spMkLst>
        </pc:spChg>
        <pc:picChg chg="mod modCrop">
          <ac:chgData name="Berthold, Christian (I/GQ-Z3)" userId="2fc36db1-9564-4c4b-8218-97b8b62101f2" providerId="ADAL" clId="{30038867-11B3-42EC-8B3A-ACE735461F45}" dt="2025-04-04T04:18:00.973" v="37" actId="1076"/>
          <ac:picMkLst>
            <pc:docMk/>
            <pc:sldMk cId="2842921407" sldId="347"/>
            <ac:picMk id="11" creationId="{4AE3AE40-702F-AB67-240A-6F4297A2CC87}"/>
          </ac:picMkLst>
        </pc:picChg>
      </pc:sldChg>
      <pc:sldChg chg="modSp mod">
        <pc:chgData name="Berthold, Christian (I/GQ-Z3)" userId="2fc36db1-9564-4c4b-8218-97b8b62101f2" providerId="ADAL" clId="{30038867-11B3-42EC-8B3A-ACE735461F45}" dt="2025-04-04T04:19:04.806" v="47" actId="14100"/>
        <pc:sldMkLst>
          <pc:docMk/>
          <pc:sldMk cId="4260206040" sldId="348"/>
        </pc:sldMkLst>
        <pc:spChg chg="mod">
          <ac:chgData name="Berthold, Christian (I/GQ-Z3)" userId="2fc36db1-9564-4c4b-8218-97b8b62101f2" providerId="ADAL" clId="{30038867-11B3-42EC-8B3A-ACE735461F45}" dt="2025-04-04T04:18:35.949" v="41" actId="1076"/>
          <ac:spMkLst>
            <pc:docMk/>
            <pc:sldMk cId="4260206040" sldId="348"/>
            <ac:spMk id="7" creationId="{984BE905-5658-5A2A-E4D9-E3DFEB2D810C}"/>
          </ac:spMkLst>
        </pc:spChg>
        <pc:picChg chg="mod">
          <ac:chgData name="Berthold, Christian (I/GQ-Z3)" userId="2fc36db1-9564-4c4b-8218-97b8b62101f2" providerId="ADAL" clId="{30038867-11B3-42EC-8B3A-ACE735461F45}" dt="2025-04-04T04:19:04.806" v="47" actId="14100"/>
          <ac:picMkLst>
            <pc:docMk/>
            <pc:sldMk cId="4260206040" sldId="348"/>
            <ac:picMk id="15" creationId="{99619C07-CCA6-2117-5212-ACE0F90D1F1F}"/>
          </ac:picMkLst>
        </pc:picChg>
        <pc:picChg chg="mod">
          <ac:chgData name="Berthold, Christian (I/GQ-Z3)" userId="2fc36db1-9564-4c4b-8218-97b8b62101f2" providerId="ADAL" clId="{30038867-11B3-42EC-8B3A-ACE735461F45}" dt="2025-04-04T04:18:51.632" v="44" actId="14100"/>
          <ac:picMkLst>
            <pc:docMk/>
            <pc:sldMk cId="4260206040" sldId="348"/>
            <ac:picMk id="21" creationId="{03B85238-9A8C-8611-1110-9BC0E4E1AF52}"/>
          </ac:picMkLst>
        </pc:picChg>
      </pc:sldChg>
      <pc:sldChg chg="modSp mod">
        <pc:chgData name="Berthold, Christian (I/GQ-Z3)" userId="2fc36db1-9564-4c4b-8218-97b8b62101f2" providerId="ADAL" clId="{30038867-11B3-42EC-8B3A-ACE735461F45}" dt="2025-04-04T04:19:51.385" v="53" actId="255"/>
        <pc:sldMkLst>
          <pc:docMk/>
          <pc:sldMk cId="2836168543" sldId="349"/>
        </pc:sldMkLst>
        <pc:spChg chg="mod">
          <ac:chgData name="Berthold, Christian (I/GQ-Z3)" userId="2fc36db1-9564-4c4b-8218-97b8b62101f2" providerId="ADAL" clId="{30038867-11B3-42EC-8B3A-ACE735461F45}" dt="2025-04-04T04:19:51.385" v="53" actId="255"/>
          <ac:spMkLst>
            <pc:docMk/>
            <pc:sldMk cId="2836168543" sldId="349"/>
            <ac:spMk id="7" creationId="{984BE905-5658-5A2A-E4D9-E3DFEB2D810C}"/>
          </ac:spMkLst>
        </pc:spChg>
      </pc:sldChg>
      <pc:sldChg chg="modSp mod">
        <pc:chgData name="Berthold, Christian (I/GQ-Z3)" userId="2fc36db1-9564-4c4b-8218-97b8b62101f2" providerId="ADAL" clId="{30038867-11B3-42EC-8B3A-ACE735461F45}" dt="2025-04-04T04:21:45.229" v="62" actId="12788"/>
        <pc:sldMkLst>
          <pc:docMk/>
          <pc:sldMk cId="615121474" sldId="350"/>
        </pc:sldMkLst>
        <pc:spChg chg="mod">
          <ac:chgData name="Berthold, Christian (I/GQ-Z3)" userId="2fc36db1-9564-4c4b-8218-97b8b62101f2" providerId="ADAL" clId="{30038867-11B3-42EC-8B3A-ACE735461F45}" dt="2025-04-04T04:21:45.229" v="62" actId="12788"/>
          <ac:spMkLst>
            <pc:docMk/>
            <pc:sldMk cId="615121474" sldId="350"/>
            <ac:spMk id="8" creationId="{93443A72-89F0-35AF-2ADA-73D47C9081CE}"/>
          </ac:spMkLst>
        </pc:spChg>
      </pc:sldChg>
      <pc:sldChg chg="modSp mod">
        <pc:chgData name="Berthold, Christian (I/GQ-Z3)" userId="2fc36db1-9564-4c4b-8218-97b8b62101f2" providerId="ADAL" clId="{30038867-11B3-42EC-8B3A-ACE735461F45}" dt="2025-04-04T04:22:31.444" v="76" actId="14100"/>
        <pc:sldMkLst>
          <pc:docMk/>
          <pc:sldMk cId="4265547708" sldId="351"/>
        </pc:sldMkLst>
        <pc:spChg chg="mod">
          <ac:chgData name="Berthold, Christian (I/GQ-Z3)" userId="2fc36db1-9564-4c4b-8218-97b8b62101f2" providerId="ADAL" clId="{30038867-11B3-42EC-8B3A-ACE735461F45}" dt="2025-04-04T04:21:58.835" v="63" actId="1076"/>
          <ac:spMkLst>
            <pc:docMk/>
            <pc:sldMk cId="4265547708" sldId="351"/>
            <ac:spMk id="8" creationId="{93443A72-89F0-35AF-2ADA-73D47C9081CE}"/>
          </ac:spMkLst>
        </pc:spChg>
        <pc:spChg chg="mod">
          <ac:chgData name="Berthold, Christian (I/GQ-Z3)" userId="2fc36db1-9564-4c4b-8218-97b8b62101f2" providerId="ADAL" clId="{30038867-11B3-42EC-8B3A-ACE735461F45}" dt="2025-04-04T04:22:17.065" v="73" actId="20577"/>
          <ac:spMkLst>
            <pc:docMk/>
            <pc:sldMk cId="4265547708" sldId="351"/>
            <ac:spMk id="15" creationId="{6185BBF4-D01F-2A1F-44DB-5503DE127594}"/>
          </ac:spMkLst>
        </pc:spChg>
        <pc:picChg chg="mod">
          <ac:chgData name="Berthold, Christian (I/GQ-Z3)" userId="2fc36db1-9564-4c4b-8218-97b8b62101f2" providerId="ADAL" clId="{30038867-11B3-42EC-8B3A-ACE735461F45}" dt="2025-04-04T04:22:22.482" v="74" actId="1076"/>
          <ac:picMkLst>
            <pc:docMk/>
            <pc:sldMk cId="4265547708" sldId="351"/>
            <ac:picMk id="21" creationId="{17BC472D-FF55-7CAF-8F56-B3DC5E864BAF}"/>
          </ac:picMkLst>
        </pc:picChg>
        <pc:picChg chg="mod">
          <ac:chgData name="Berthold, Christian (I/GQ-Z3)" userId="2fc36db1-9564-4c4b-8218-97b8b62101f2" providerId="ADAL" clId="{30038867-11B3-42EC-8B3A-ACE735461F45}" dt="2025-04-04T04:22:31.444" v="76" actId="14100"/>
          <ac:picMkLst>
            <pc:docMk/>
            <pc:sldMk cId="4265547708" sldId="351"/>
            <ac:picMk id="24" creationId="{383D2128-8064-9B31-6408-EC8FB89CF126}"/>
          </ac:picMkLst>
        </pc:picChg>
      </pc:sldChg>
      <pc:sldChg chg="modSp mod">
        <pc:chgData name="Berthold, Christian (I/GQ-Z3)" userId="2fc36db1-9564-4c4b-8218-97b8b62101f2" providerId="ADAL" clId="{30038867-11B3-42EC-8B3A-ACE735461F45}" dt="2025-04-04T04:21:35.505" v="61" actId="12788"/>
        <pc:sldMkLst>
          <pc:docMk/>
          <pc:sldMk cId="2216505774" sldId="353"/>
        </pc:sldMkLst>
        <pc:spChg chg="mod">
          <ac:chgData name="Berthold, Christian (I/GQ-Z3)" userId="2fc36db1-9564-4c4b-8218-97b8b62101f2" providerId="ADAL" clId="{30038867-11B3-42EC-8B3A-ACE735461F45}" dt="2025-04-04T04:21:27.098" v="60" actId="12788"/>
          <ac:spMkLst>
            <pc:docMk/>
            <pc:sldMk cId="2216505774" sldId="353"/>
            <ac:spMk id="2" creationId="{9243720A-B962-1A1F-B382-95D223F8D9A4}"/>
          </ac:spMkLst>
        </pc:spChg>
        <pc:spChg chg="mod">
          <ac:chgData name="Berthold, Christian (I/GQ-Z3)" userId="2fc36db1-9564-4c4b-8218-97b8b62101f2" providerId="ADAL" clId="{30038867-11B3-42EC-8B3A-ACE735461F45}" dt="2025-04-04T04:21:35.505" v="61" actId="12788"/>
          <ac:spMkLst>
            <pc:docMk/>
            <pc:sldMk cId="2216505774" sldId="353"/>
            <ac:spMk id="8" creationId="{93443A72-89F0-35AF-2ADA-73D47C9081CE}"/>
          </ac:spMkLst>
        </pc:spChg>
        <pc:picChg chg="mod">
          <ac:chgData name="Berthold, Christian (I/GQ-Z3)" userId="2fc36db1-9564-4c4b-8218-97b8b62101f2" providerId="ADAL" clId="{30038867-11B3-42EC-8B3A-ACE735461F45}" dt="2025-04-04T04:21:04.523" v="55" actId="14100"/>
          <ac:picMkLst>
            <pc:docMk/>
            <pc:sldMk cId="2216505774" sldId="353"/>
            <ac:picMk id="21" creationId="{4D13A3D0-2DAE-73E7-994F-1876E04A487C}"/>
          </ac:picMkLst>
        </pc:picChg>
        <pc:picChg chg="mod">
          <ac:chgData name="Berthold, Christian (I/GQ-Z3)" userId="2fc36db1-9564-4c4b-8218-97b8b62101f2" providerId="ADAL" clId="{30038867-11B3-42EC-8B3A-ACE735461F45}" dt="2025-04-04T04:20:54.901" v="54" actId="1076"/>
          <ac:picMkLst>
            <pc:docMk/>
            <pc:sldMk cId="2216505774" sldId="353"/>
            <ac:picMk id="29" creationId="{38D406DD-16F9-E234-DFB0-9EF1462BEC4A}"/>
          </ac:picMkLst>
        </pc:picChg>
      </pc:sldChg>
      <pc:sldChg chg="modSp mod modAnim">
        <pc:chgData name="Berthold, Christian (I/GQ-Z3)" userId="2fc36db1-9564-4c4b-8218-97b8b62101f2" providerId="ADAL" clId="{30038867-11B3-42EC-8B3A-ACE735461F45}" dt="2025-04-04T04:44:02.660" v="198" actId="1076"/>
        <pc:sldMkLst>
          <pc:docMk/>
          <pc:sldMk cId="2998738774" sldId="371"/>
        </pc:sldMkLst>
        <pc:spChg chg="mod">
          <ac:chgData name="Berthold, Christian (I/GQ-Z3)" userId="2fc36db1-9564-4c4b-8218-97b8b62101f2" providerId="ADAL" clId="{30038867-11B3-42EC-8B3A-ACE735461F45}" dt="2025-04-04T04:43:55.793" v="196" actId="1076"/>
          <ac:spMkLst>
            <pc:docMk/>
            <pc:sldMk cId="2998738774" sldId="371"/>
            <ac:spMk id="3" creationId="{EFEB303F-F6A4-EF2F-0D32-D0016566FC1C}"/>
          </ac:spMkLst>
        </pc:spChg>
        <pc:spChg chg="mod">
          <ac:chgData name="Berthold, Christian (I/GQ-Z3)" userId="2fc36db1-9564-4c4b-8218-97b8b62101f2" providerId="ADAL" clId="{30038867-11B3-42EC-8B3A-ACE735461F45}" dt="2025-04-04T04:43:55.793" v="196" actId="1076"/>
          <ac:spMkLst>
            <pc:docMk/>
            <pc:sldMk cId="2998738774" sldId="371"/>
            <ac:spMk id="4" creationId="{FD34EF5C-F3EE-07F5-D42C-4319CCD5562D}"/>
          </ac:spMkLst>
        </pc:spChg>
        <pc:spChg chg="mod">
          <ac:chgData name="Berthold, Christian (I/GQ-Z3)" userId="2fc36db1-9564-4c4b-8218-97b8b62101f2" providerId="ADAL" clId="{30038867-11B3-42EC-8B3A-ACE735461F45}" dt="2025-04-04T04:44:02.660" v="198" actId="1076"/>
          <ac:spMkLst>
            <pc:docMk/>
            <pc:sldMk cId="2998738774" sldId="371"/>
            <ac:spMk id="5" creationId="{17CF12B1-0D6D-3E7D-4E88-4D5507A36691}"/>
          </ac:spMkLst>
        </pc:spChg>
        <pc:spChg chg="mod">
          <ac:chgData name="Berthold, Christian (I/GQ-Z3)" userId="2fc36db1-9564-4c4b-8218-97b8b62101f2" providerId="ADAL" clId="{30038867-11B3-42EC-8B3A-ACE735461F45}" dt="2025-04-04T04:43:55.793" v="196" actId="1076"/>
          <ac:spMkLst>
            <pc:docMk/>
            <pc:sldMk cId="2998738774" sldId="371"/>
            <ac:spMk id="11" creationId="{38BD9B92-1669-0744-A86A-FF9E3D86A349}"/>
          </ac:spMkLst>
        </pc:spChg>
        <pc:spChg chg="mod">
          <ac:chgData name="Berthold, Christian (I/GQ-Z3)" userId="2fc36db1-9564-4c4b-8218-97b8b62101f2" providerId="ADAL" clId="{30038867-11B3-42EC-8B3A-ACE735461F45}" dt="2025-04-04T04:43:55.793" v="196" actId="1076"/>
          <ac:spMkLst>
            <pc:docMk/>
            <pc:sldMk cId="2998738774" sldId="371"/>
            <ac:spMk id="12" creationId="{65A93BCF-1D1F-B3F0-1BCF-E04F0ED94FC4}"/>
          </ac:spMkLst>
        </pc:spChg>
        <pc:spChg chg="mod">
          <ac:chgData name="Berthold, Christian (I/GQ-Z3)" userId="2fc36db1-9564-4c4b-8218-97b8b62101f2" providerId="ADAL" clId="{30038867-11B3-42EC-8B3A-ACE735461F45}" dt="2025-04-04T04:43:55.793" v="196" actId="1076"/>
          <ac:spMkLst>
            <pc:docMk/>
            <pc:sldMk cId="2998738774" sldId="371"/>
            <ac:spMk id="15" creationId="{967701AE-308B-2BC8-3AC2-4D44F642DA49}"/>
          </ac:spMkLst>
        </pc:spChg>
      </pc:sldChg>
      <pc:sldChg chg="modSp mod modAnim">
        <pc:chgData name="Berthold, Christian (I/GQ-Z3)" userId="2fc36db1-9564-4c4b-8218-97b8b62101f2" providerId="ADAL" clId="{30038867-11B3-42EC-8B3A-ACE735461F45}" dt="2025-04-04T04:44:47.649" v="205"/>
        <pc:sldMkLst>
          <pc:docMk/>
          <pc:sldMk cId="3872402777" sldId="372"/>
        </pc:sldMkLst>
        <pc:spChg chg="mod">
          <ac:chgData name="Berthold, Christian (I/GQ-Z3)" userId="2fc36db1-9564-4c4b-8218-97b8b62101f2" providerId="ADAL" clId="{30038867-11B3-42EC-8B3A-ACE735461F45}" dt="2025-04-04T04:44:36.449" v="201" actId="465"/>
          <ac:spMkLst>
            <pc:docMk/>
            <pc:sldMk cId="3872402777" sldId="372"/>
            <ac:spMk id="2" creationId="{E14D80F4-BAC1-577B-969C-CDE596D6ADCC}"/>
          </ac:spMkLst>
        </pc:spChg>
        <pc:spChg chg="mod">
          <ac:chgData name="Berthold, Christian (I/GQ-Z3)" userId="2fc36db1-9564-4c4b-8218-97b8b62101f2" providerId="ADAL" clId="{30038867-11B3-42EC-8B3A-ACE735461F45}" dt="2025-04-04T04:44:27.156" v="200" actId="1076"/>
          <ac:spMkLst>
            <pc:docMk/>
            <pc:sldMk cId="3872402777" sldId="372"/>
            <ac:spMk id="3" creationId="{FEB60786-DD67-AD3D-9561-CEACE671C285}"/>
          </ac:spMkLst>
        </pc:spChg>
        <pc:spChg chg="mod">
          <ac:chgData name="Berthold, Christian (I/GQ-Z3)" userId="2fc36db1-9564-4c4b-8218-97b8b62101f2" providerId="ADAL" clId="{30038867-11B3-42EC-8B3A-ACE735461F45}" dt="2025-04-04T04:44:23.700" v="199" actId="1076"/>
          <ac:spMkLst>
            <pc:docMk/>
            <pc:sldMk cId="3872402777" sldId="372"/>
            <ac:spMk id="11" creationId="{38BD9B92-1669-0744-A86A-FF9E3D86A349}"/>
          </ac:spMkLst>
        </pc:spChg>
        <pc:spChg chg="mod">
          <ac:chgData name="Berthold, Christian (I/GQ-Z3)" userId="2fc36db1-9564-4c4b-8218-97b8b62101f2" providerId="ADAL" clId="{30038867-11B3-42EC-8B3A-ACE735461F45}" dt="2025-04-04T04:44:36.449" v="201" actId="465"/>
          <ac:spMkLst>
            <pc:docMk/>
            <pc:sldMk cId="3872402777" sldId="372"/>
            <ac:spMk id="12" creationId="{65A93BCF-1D1F-B3F0-1BCF-E04F0ED94FC4}"/>
          </ac:spMkLst>
        </pc:spChg>
        <pc:spChg chg="mod">
          <ac:chgData name="Berthold, Christian (I/GQ-Z3)" userId="2fc36db1-9564-4c4b-8218-97b8b62101f2" providerId="ADAL" clId="{30038867-11B3-42EC-8B3A-ACE735461F45}" dt="2025-04-04T04:44:36.449" v="201" actId="465"/>
          <ac:spMkLst>
            <pc:docMk/>
            <pc:sldMk cId="3872402777" sldId="372"/>
            <ac:spMk id="13" creationId="{8665148E-97B0-03D2-E2E7-73EE243ECC9E}"/>
          </ac:spMkLst>
        </pc:spChg>
      </pc:sldChg>
      <pc:sldChg chg="modSp mod">
        <pc:chgData name="Berthold, Christian (I/GQ-Z3)" userId="2fc36db1-9564-4c4b-8218-97b8b62101f2" providerId="ADAL" clId="{30038867-11B3-42EC-8B3A-ACE735461F45}" dt="2025-04-04T04:47:00.684" v="213" actId="465"/>
        <pc:sldMkLst>
          <pc:docMk/>
          <pc:sldMk cId="132301546" sldId="373"/>
        </pc:sldMkLst>
        <pc:spChg chg="mod">
          <ac:chgData name="Berthold, Christian (I/GQ-Z3)" userId="2fc36db1-9564-4c4b-8218-97b8b62101f2" providerId="ADAL" clId="{30038867-11B3-42EC-8B3A-ACE735461F45}" dt="2025-04-04T04:47:00.684" v="213" actId="465"/>
          <ac:spMkLst>
            <pc:docMk/>
            <pc:sldMk cId="132301546" sldId="373"/>
            <ac:spMk id="2" creationId="{E14D80F4-BAC1-577B-969C-CDE596D6ADCC}"/>
          </ac:spMkLst>
        </pc:spChg>
        <pc:spChg chg="mod">
          <ac:chgData name="Berthold, Christian (I/GQ-Z3)" userId="2fc36db1-9564-4c4b-8218-97b8b62101f2" providerId="ADAL" clId="{30038867-11B3-42EC-8B3A-ACE735461F45}" dt="2025-04-04T04:44:58.942" v="206" actId="1076"/>
          <ac:spMkLst>
            <pc:docMk/>
            <pc:sldMk cId="132301546" sldId="373"/>
            <ac:spMk id="3" creationId="{C4C23047-E73B-AFF9-1418-021A73A6B0C1}"/>
          </ac:spMkLst>
        </pc:spChg>
        <pc:spChg chg="mod">
          <ac:chgData name="Berthold, Christian (I/GQ-Z3)" userId="2fc36db1-9564-4c4b-8218-97b8b62101f2" providerId="ADAL" clId="{30038867-11B3-42EC-8B3A-ACE735461F45}" dt="2025-04-04T04:47:00.684" v="213" actId="465"/>
          <ac:spMkLst>
            <pc:docMk/>
            <pc:sldMk cId="132301546" sldId="373"/>
            <ac:spMk id="4" creationId="{33AC6C26-BB91-EA6D-938A-103378551273}"/>
          </ac:spMkLst>
        </pc:spChg>
        <pc:spChg chg="mod">
          <ac:chgData name="Berthold, Christian (I/GQ-Z3)" userId="2fc36db1-9564-4c4b-8218-97b8b62101f2" providerId="ADAL" clId="{30038867-11B3-42EC-8B3A-ACE735461F45}" dt="2025-04-04T04:47:00.684" v="213" actId="465"/>
          <ac:spMkLst>
            <pc:docMk/>
            <pc:sldMk cId="132301546" sldId="373"/>
            <ac:spMk id="11" creationId="{38BD9B92-1669-0744-A86A-FF9E3D86A349}"/>
          </ac:spMkLst>
        </pc:spChg>
        <pc:spChg chg="mod">
          <ac:chgData name="Berthold, Christian (I/GQ-Z3)" userId="2fc36db1-9564-4c4b-8218-97b8b62101f2" providerId="ADAL" clId="{30038867-11B3-42EC-8B3A-ACE735461F45}" dt="2025-04-04T04:45:18.302" v="212" actId="1076"/>
          <ac:spMkLst>
            <pc:docMk/>
            <pc:sldMk cId="132301546" sldId="373"/>
            <ac:spMk id="12" creationId="{65A93BCF-1D1F-B3F0-1BCF-E04F0ED94FC4}"/>
          </ac:spMkLst>
        </pc:spChg>
        <pc:spChg chg="mod">
          <ac:chgData name="Berthold, Christian (I/GQ-Z3)" userId="2fc36db1-9564-4c4b-8218-97b8b62101f2" providerId="ADAL" clId="{30038867-11B3-42EC-8B3A-ACE735461F45}" dt="2025-04-04T04:47:00.684" v="213" actId="465"/>
          <ac:spMkLst>
            <pc:docMk/>
            <pc:sldMk cId="132301546" sldId="373"/>
            <ac:spMk id="13" creationId="{8665148E-97B0-03D2-E2E7-73EE243ECC9E}"/>
          </ac:spMkLst>
        </pc:spChg>
      </pc:sldChg>
      <pc:sldChg chg="modAnim">
        <pc:chgData name="Berthold, Christian (I/GQ-Z3)" userId="2fc36db1-9564-4c4b-8218-97b8b62101f2" providerId="ADAL" clId="{30038867-11B3-42EC-8B3A-ACE735461F45}" dt="2025-04-04T04:43:27.162" v="189"/>
        <pc:sldMkLst>
          <pc:docMk/>
          <pc:sldMk cId="2987451605" sldId="375"/>
        </pc:sldMkLst>
      </pc:sldChg>
      <pc:sldChg chg="addSp delSp modSp mod modAnim">
        <pc:chgData name="Berthold, Christian (I/GQ-Z3)" userId="2fc36db1-9564-4c4b-8218-97b8b62101f2" providerId="ADAL" clId="{30038867-11B3-42EC-8B3A-ACE735461F45}" dt="2025-04-04T05:47:01.050" v="931"/>
        <pc:sldMkLst>
          <pc:docMk/>
          <pc:sldMk cId="477024834" sldId="376"/>
        </pc:sldMkLst>
        <pc:spChg chg="del mod">
          <ac:chgData name="Berthold, Christian (I/GQ-Z3)" userId="2fc36db1-9564-4c4b-8218-97b8b62101f2" providerId="ADAL" clId="{30038867-11B3-42EC-8B3A-ACE735461F45}" dt="2025-04-04T05:44:41.076" v="909" actId="478"/>
          <ac:spMkLst>
            <pc:docMk/>
            <pc:sldMk cId="477024834" sldId="376"/>
            <ac:spMk id="2" creationId="{1A41706E-2F02-8ECC-D404-E17A12DD613A}"/>
          </ac:spMkLst>
        </pc:spChg>
        <pc:spChg chg="mod">
          <ac:chgData name="Berthold, Christian (I/GQ-Z3)" userId="2fc36db1-9564-4c4b-8218-97b8b62101f2" providerId="ADAL" clId="{30038867-11B3-42EC-8B3A-ACE735461F45}" dt="2025-04-04T05:44:49.810" v="910" actId="255"/>
          <ac:spMkLst>
            <pc:docMk/>
            <pc:sldMk cId="477024834" sldId="376"/>
            <ac:spMk id="4" creationId="{B9792438-5377-0EE5-E625-16FB41E23E1F}"/>
          </ac:spMkLst>
        </pc:spChg>
        <pc:spChg chg="add del mod">
          <ac:chgData name="Berthold, Christian (I/GQ-Z3)" userId="2fc36db1-9564-4c4b-8218-97b8b62101f2" providerId="ADAL" clId="{30038867-11B3-42EC-8B3A-ACE735461F45}" dt="2025-04-04T04:53:06.577" v="339" actId="478"/>
          <ac:spMkLst>
            <pc:docMk/>
            <pc:sldMk cId="477024834" sldId="376"/>
            <ac:spMk id="5" creationId="{D39FF7BC-B7D1-0B98-CA4A-7D29CF81502A}"/>
          </ac:spMkLst>
        </pc:spChg>
        <pc:spChg chg="mod">
          <ac:chgData name="Berthold, Christian (I/GQ-Z3)" userId="2fc36db1-9564-4c4b-8218-97b8b62101f2" providerId="ADAL" clId="{30038867-11B3-42EC-8B3A-ACE735461F45}" dt="2025-04-04T04:53:24.580" v="367" actId="1076"/>
          <ac:spMkLst>
            <pc:docMk/>
            <pc:sldMk cId="477024834" sldId="376"/>
            <ac:spMk id="7" creationId="{984BE905-5658-5A2A-E4D9-E3DFEB2D810C}"/>
          </ac:spMkLst>
        </pc:spChg>
        <pc:spChg chg="add mod">
          <ac:chgData name="Berthold, Christian (I/GQ-Z3)" userId="2fc36db1-9564-4c4b-8218-97b8b62101f2" providerId="ADAL" clId="{30038867-11B3-42EC-8B3A-ACE735461F45}" dt="2025-04-04T05:45:01.405" v="913" actId="1076"/>
          <ac:spMkLst>
            <pc:docMk/>
            <pc:sldMk cId="477024834" sldId="376"/>
            <ac:spMk id="8" creationId="{703544C4-F9F3-5650-0D4C-B974C3A6F9DA}"/>
          </ac:spMkLst>
        </pc:spChg>
        <pc:graphicFrameChg chg="del mod modGraphic">
          <ac:chgData name="Berthold, Christian (I/GQ-Z3)" userId="2fc36db1-9564-4c4b-8218-97b8b62101f2" providerId="ADAL" clId="{30038867-11B3-42EC-8B3A-ACE735461F45}" dt="2025-04-04T05:44:39.362" v="908" actId="478"/>
          <ac:graphicFrameMkLst>
            <pc:docMk/>
            <pc:sldMk cId="477024834" sldId="376"/>
            <ac:graphicFrameMk id="3" creationId="{46AF62AE-A315-DC58-4862-290EF4AF4288}"/>
          </ac:graphicFrameMkLst>
        </pc:graphicFrameChg>
      </pc:sldChg>
      <pc:sldChg chg="addSp modSp mod">
        <pc:chgData name="Berthold, Christian (I/GQ-Z3)" userId="2fc36db1-9564-4c4b-8218-97b8b62101f2" providerId="ADAL" clId="{30038867-11B3-42EC-8B3A-ACE735461F45}" dt="2025-04-04T08:20:32.970" v="1304" actId="1076"/>
        <pc:sldMkLst>
          <pc:docMk/>
          <pc:sldMk cId="2949965421" sldId="378"/>
        </pc:sldMkLst>
        <pc:spChg chg="mod">
          <ac:chgData name="Berthold, Christian (I/GQ-Z3)" userId="2fc36db1-9564-4c4b-8218-97b8b62101f2" providerId="ADAL" clId="{30038867-11B3-42EC-8B3A-ACE735461F45}" dt="2025-04-04T08:20:32.970" v="1304" actId="1076"/>
          <ac:spMkLst>
            <pc:docMk/>
            <pc:sldMk cId="2949965421" sldId="378"/>
            <ac:spMk id="7" creationId="{984BE905-5658-5A2A-E4D9-E3DFEB2D810C}"/>
          </ac:spMkLst>
        </pc:spChg>
        <pc:spChg chg="mod">
          <ac:chgData name="Berthold, Christian (I/GQ-Z3)" userId="2fc36db1-9564-4c4b-8218-97b8b62101f2" providerId="ADAL" clId="{30038867-11B3-42EC-8B3A-ACE735461F45}" dt="2025-04-04T08:17:10.108" v="1255" actId="255"/>
          <ac:spMkLst>
            <pc:docMk/>
            <pc:sldMk cId="2949965421" sldId="378"/>
            <ac:spMk id="8" creationId="{93443A72-89F0-35AF-2ADA-73D47C9081CE}"/>
          </ac:spMkLst>
        </pc:spChg>
        <pc:picChg chg="add mod">
          <ac:chgData name="Berthold, Christian (I/GQ-Z3)" userId="2fc36db1-9564-4c4b-8218-97b8b62101f2" providerId="ADAL" clId="{30038867-11B3-42EC-8B3A-ACE735461F45}" dt="2025-04-04T08:20:30.204" v="1303" actId="1076"/>
          <ac:picMkLst>
            <pc:docMk/>
            <pc:sldMk cId="2949965421" sldId="378"/>
            <ac:picMk id="3" creationId="{258A6233-3AB1-A371-AE07-F4A3F9300F45}"/>
          </ac:picMkLst>
        </pc:picChg>
        <pc:picChg chg="add mod">
          <ac:chgData name="Berthold, Christian (I/GQ-Z3)" userId="2fc36db1-9564-4c4b-8218-97b8b62101f2" providerId="ADAL" clId="{30038867-11B3-42EC-8B3A-ACE735461F45}" dt="2025-04-04T08:20:13.061" v="1299" actId="1076"/>
          <ac:picMkLst>
            <pc:docMk/>
            <pc:sldMk cId="2949965421" sldId="378"/>
            <ac:picMk id="5" creationId="{AE10E7FC-F9B2-612C-6CA8-9EDA4841DE33}"/>
          </ac:picMkLst>
        </pc:picChg>
        <pc:picChg chg="add mod">
          <ac:chgData name="Berthold, Christian (I/GQ-Z3)" userId="2fc36db1-9564-4c4b-8218-97b8b62101f2" providerId="ADAL" clId="{30038867-11B3-42EC-8B3A-ACE735461F45}" dt="2025-04-04T08:20:11.002" v="1296" actId="1076"/>
          <ac:picMkLst>
            <pc:docMk/>
            <pc:sldMk cId="2949965421" sldId="378"/>
            <ac:picMk id="11" creationId="{FD5C112E-D377-6BA5-CAFD-3FB1ECDFCCDB}"/>
          </ac:picMkLst>
        </pc:picChg>
        <pc:picChg chg="add mod">
          <ac:chgData name="Berthold, Christian (I/GQ-Z3)" userId="2fc36db1-9564-4c4b-8218-97b8b62101f2" providerId="ADAL" clId="{30038867-11B3-42EC-8B3A-ACE735461F45}" dt="2025-04-04T08:20:11.678" v="1297" actId="1076"/>
          <ac:picMkLst>
            <pc:docMk/>
            <pc:sldMk cId="2949965421" sldId="378"/>
            <ac:picMk id="13" creationId="{5968F783-3305-F45D-7376-2CB1A6D92537}"/>
          </ac:picMkLst>
        </pc:picChg>
        <pc:picChg chg="add mod">
          <ac:chgData name="Berthold, Christian (I/GQ-Z3)" userId="2fc36db1-9564-4c4b-8218-97b8b62101f2" providerId="ADAL" clId="{30038867-11B3-42EC-8B3A-ACE735461F45}" dt="2025-04-04T08:20:01.272" v="1290" actId="1076"/>
          <ac:picMkLst>
            <pc:docMk/>
            <pc:sldMk cId="2949965421" sldId="378"/>
            <ac:picMk id="15" creationId="{B4D31676-ECB8-F289-6D98-7A2AF9B630EB}"/>
          </ac:picMkLst>
        </pc:picChg>
        <pc:picChg chg="add mod">
          <ac:chgData name="Berthold, Christian (I/GQ-Z3)" userId="2fc36db1-9564-4c4b-8218-97b8b62101f2" providerId="ADAL" clId="{30038867-11B3-42EC-8B3A-ACE735461F45}" dt="2025-04-04T08:20:00.282" v="1289" actId="1076"/>
          <ac:picMkLst>
            <pc:docMk/>
            <pc:sldMk cId="2949965421" sldId="378"/>
            <ac:picMk id="17" creationId="{3D906E5C-3C80-B20E-CB89-3B42AA4B7012}"/>
          </ac:picMkLst>
        </pc:picChg>
        <pc:picChg chg="add mod">
          <ac:chgData name="Berthold, Christian (I/GQ-Z3)" userId="2fc36db1-9564-4c4b-8218-97b8b62101f2" providerId="ADAL" clId="{30038867-11B3-42EC-8B3A-ACE735461F45}" dt="2025-04-04T08:19:59.164" v="1288" actId="1076"/>
          <ac:picMkLst>
            <pc:docMk/>
            <pc:sldMk cId="2949965421" sldId="378"/>
            <ac:picMk id="19" creationId="{18FCD9E5-5B08-7DC7-65E1-DDFBFBD6EB66}"/>
          </ac:picMkLst>
        </pc:picChg>
        <pc:picChg chg="add mod">
          <ac:chgData name="Berthold, Christian (I/GQ-Z3)" userId="2fc36db1-9564-4c4b-8218-97b8b62101f2" providerId="ADAL" clId="{30038867-11B3-42EC-8B3A-ACE735461F45}" dt="2025-04-04T08:19:58.256" v="1287" actId="1076"/>
          <ac:picMkLst>
            <pc:docMk/>
            <pc:sldMk cId="2949965421" sldId="378"/>
            <ac:picMk id="21" creationId="{8698DE55-E1B7-C5AD-9C91-3B7C739668BE}"/>
          </ac:picMkLst>
        </pc:picChg>
        <pc:picChg chg="add mod">
          <ac:chgData name="Berthold, Christian (I/GQ-Z3)" userId="2fc36db1-9564-4c4b-8218-97b8b62101f2" providerId="ADAL" clId="{30038867-11B3-42EC-8B3A-ACE735461F45}" dt="2025-04-04T08:20:12.434" v="1298" actId="1076"/>
          <ac:picMkLst>
            <pc:docMk/>
            <pc:sldMk cId="2949965421" sldId="378"/>
            <ac:picMk id="23" creationId="{AB8154C4-90E1-20A9-EC29-C5E0DF6CD695}"/>
          </ac:picMkLst>
        </pc:picChg>
        <pc:picChg chg="add mod">
          <ac:chgData name="Berthold, Christian (I/GQ-Z3)" userId="2fc36db1-9564-4c4b-8218-97b8b62101f2" providerId="ADAL" clId="{30038867-11B3-42EC-8B3A-ACE735461F45}" dt="2025-04-04T08:20:10.318" v="1295" actId="1076"/>
          <ac:picMkLst>
            <pc:docMk/>
            <pc:sldMk cId="2949965421" sldId="378"/>
            <ac:picMk id="25" creationId="{7BE3D892-1B8A-5DE8-C4ED-B9CFACEBD2A5}"/>
          </ac:picMkLst>
        </pc:picChg>
      </pc:sldChg>
      <pc:sldChg chg="addSp delSp modSp mod">
        <pc:chgData name="Berthold, Christian (I/GQ-Z3)" userId="2fc36db1-9564-4c4b-8218-97b8b62101f2" providerId="ADAL" clId="{30038867-11B3-42EC-8B3A-ACE735461F45}" dt="2025-04-04T08:07:29.480" v="1241" actId="14100"/>
        <pc:sldMkLst>
          <pc:docMk/>
          <pc:sldMk cId="3345458278" sldId="380"/>
        </pc:sldMkLst>
        <pc:spChg chg="add mod">
          <ac:chgData name="Berthold, Christian (I/GQ-Z3)" userId="2fc36db1-9564-4c4b-8218-97b8b62101f2" providerId="ADAL" clId="{30038867-11B3-42EC-8B3A-ACE735461F45}" dt="2025-04-04T08:06:07.101" v="1230" actId="1076"/>
          <ac:spMkLst>
            <pc:docMk/>
            <pc:sldMk cId="3345458278" sldId="380"/>
            <ac:spMk id="2" creationId="{18FC59E4-ADF4-F30B-7956-53B1722FED32}"/>
          </ac:spMkLst>
        </pc:spChg>
        <pc:spChg chg="add mod">
          <ac:chgData name="Berthold, Christian (I/GQ-Z3)" userId="2fc36db1-9564-4c4b-8218-97b8b62101f2" providerId="ADAL" clId="{30038867-11B3-42EC-8B3A-ACE735461F45}" dt="2025-04-04T08:06:07.101" v="1230" actId="1076"/>
          <ac:spMkLst>
            <pc:docMk/>
            <pc:sldMk cId="3345458278" sldId="380"/>
            <ac:spMk id="3" creationId="{B93590AE-C724-302D-5D4B-87304EF84FDE}"/>
          </ac:spMkLst>
        </pc:spChg>
        <pc:spChg chg="mod">
          <ac:chgData name="Berthold, Christian (I/GQ-Z3)" userId="2fc36db1-9564-4c4b-8218-97b8b62101f2" providerId="ADAL" clId="{30038867-11B3-42EC-8B3A-ACE735461F45}" dt="2025-04-04T08:00:42.252" v="1142" actId="1076"/>
          <ac:spMkLst>
            <pc:docMk/>
            <pc:sldMk cId="3345458278" sldId="380"/>
            <ac:spMk id="7" creationId="{984BE905-5658-5A2A-E4D9-E3DFEB2D810C}"/>
          </ac:spMkLst>
        </pc:spChg>
        <pc:spChg chg="add mod">
          <ac:chgData name="Berthold, Christian (I/GQ-Z3)" userId="2fc36db1-9564-4c4b-8218-97b8b62101f2" providerId="ADAL" clId="{30038867-11B3-42EC-8B3A-ACE735461F45}" dt="2025-04-04T08:05:49.937" v="1228" actId="14861"/>
          <ac:spMkLst>
            <pc:docMk/>
            <pc:sldMk cId="3345458278" sldId="380"/>
            <ac:spMk id="9" creationId="{D9A3382F-4324-DBB3-D109-AE0D155CAD80}"/>
          </ac:spMkLst>
        </pc:spChg>
        <pc:spChg chg="mod">
          <ac:chgData name="Berthold, Christian (I/GQ-Z3)" userId="2fc36db1-9564-4c4b-8218-97b8b62101f2" providerId="ADAL" clId="{30038867-11B3-42EC-8B3A-ACE735461F45}" dt="2025-04-04T08:01:28.079" v="1186" actId="6549"/>
          <ac:spMkLst>
            <pc:docMk/>
            <pc:sldMk cId="3345458278" sldId="380"/>
            <ac:spMk id="41" creationId="{74CBE8F7-9A01-23C6-6DD4-CF711F97AC70}"/>
          </ac:spMkLst>
        </pc:spChg>
        <pc:grpChg chg="add mod">
          <ac:chgData name="Berthold, Christian (I/GQ-Z3)" userId="2fc36db1-9564-4c4b-8218-97b8b62101f2" providerId="ADAL" clId="{30038867-11B3-42EC-8B3A-ACE735461F45}" dt="2025-04-04T08:05:58.143" v="1229" actId="1076"/>
          <ac:grpSpMkLst>
            <pc:docMk/>
            <pc:sldMk cId="3345458278" sldId="380"/>
            <ac:grpSpMk id="14" creationId="{32170FAE-ECA6-41A9-E543-2EA7D51F2714}"/>
          </ac:grpSpMkLst>
        </pc:grpChg>
        <pc:picChg chg="mod">
          <ac:chgData name="Berthold, Christian (I/GQ-Z3)" userId="2fc36db1-9564-4c4b-8218-97b8b62101f2" providerId="ADAL" clId="{30038867-11B3-42EC-8B3A-ACE735461F45}" dt="2025-04-04T08:00:38.608" v="1141" actId="1076"/>
          <ac:picMkLst>
            <pc:docMk/>
            <pc:sldMk cId="3345458278" sldId="380"/>
            <ac:picMk id="6" creationId="{7B50DD9D-5ED7-3C85-2598-41140F501122}"/>
          </ac:picMkLst>
        </pc:picChg>
        <pc:picChg chg="add del mod ord">
          <ac:chgData name="Berthold, Christian (I/GQ-Z3)" userId="2fc36db1-9564-4c4b-8218-97b8b62101f2" providerId="ADAL" clId="{30038867-11B3-42EC-8B3A-ACE735461F45}" dt="2025-04-04T08:03:50.121" v="1210" actId="478"/>
          <ac:picMkLst>
            <pc:docMk/>
            <pc:sldMk cId="3345458278" sldId="380"/>
            <ac:picMk id="8" creationId="{AEC6506E-74A3-8C43-20FD-689C5B0A955A}"/>
          </ac:picMkLst>
        </pc:picChg>
        <pc:picChg chg="add del mod">
          <ac:chgData name="Berthold, Christian (I/GQ-Z3)" userId="2fc36db1-9564-4c4b-8218-97b8b62101f2" providerId="ADAL" clId="{30038867-11B3-42EC-8B3A-ACE735461F45}" dt="2025-04-04T08:03:58.969" v="1213" actId="478"/>
          <ac:picMkLst>
            <pc:docMk/>
            <pc:sldMk cId="3345458278" sldId="380"/>
            <ac:picMk id="11" creationId="{FE47B133-B57B-E930-B308-8C8D71AF3713}"/>
          </ac:picMkLst>
        </pc:picChg>
        <pc:picChg chg="add mod">
          <ac:chgData name="Berthold, Christian (I/GQ-Z3)" userId="2fc36db1-9564-4c4b-8218-97b8b62101f2" providerId="ADAL" clId="{30038867-11B3-42EC-8B3A-ACE735461F45}" dt="2025-04-04T08:05:24.334" v="1223" actId="164"/>
          <ac:picMkLst>
            <pc:docMk/>
            <pc:sldMk cId="3345458278" sldId="380"/>
            <ac:picMk id="13" creationId="{C30880D8-CF89-632F-A285-3F8845D6782B}"/>
          </ac:picMkLst>
        </pc:picChg>
        <pc:cxnChg chg="add mod">
          <ac:chgData name="Berthold, Christian (I/GQ-Z3)" userId="2fc36db1-9564-4c4b-8218-97b8b62101f2" providerId="ADAL" clId="{30038867-11B3-42EC-8B3A-ACE735461F45}" dt="2025-04-04T08:07:29.480" v="1241" actId="14100"/>
          <ac:cxnSpMkLst>
            <pc:docMk/>
            <pc:sldMk cId="3345458278" sldId="380"/>
            <ac:cxnSpMk id="5" creationId="{1FF7F614-DE0E-EFEF-386A-3896FB2B5FE7}"/>
          </ac:cxnSpMkLst>
        </pc:cxnChg>
      </pc:sldChg>
      <pc:sldChg chg="addSp delSp modSp add mod delAnim">
        <pc:chgData name="Berthold, Christian (I/GQ-Z3)" userId="2fc36db1-9564-4c4b-8218-97b8b62101f2" providerId="ADAL" clId="{30038867-11B3-42EC-8B3A-ACE735461F45}" dt="2025-04-04T07:53:42.006" v="1090" actId="1076"/>
        <pc:sldMkLst>
          <pc:docMk/>
          <pc:sldMk cId="3391420240" sldId="381"/>
        </pc:sldMkLst>
        <pc:spChg chg="mod">
          <ac:chgData name="Berthold, Christian (I/GQ-Z3)" userId="2fc36db1-9564-4c4b-8218-97b8b62101f2" providerId="ADAL" clId="{30038867-11B3-42EC-8B3A-ACE735461F45}" dt="2025-04-04T05:36:47.906" v="824" actId="1076"/>
          <ac:spMkLst>
            <pc:docMk/>
            <pc:sldMk cId="3391420240" sldId="381"/>
            <ac:spMk id="2" creationId="{1A41706E-2F02-8ECC-D404-E17A12DD613A}"/>
          </ac:spMkLst>
        </pc:spChg>
        <pc:spChg chg="del">
          <ac:chgData name="Berthold, Christian (I/GQ-Z3)" userId="2fc36db1-9564-4c4b-8218-97b8b62101f2" providerId="ADAL" clId="{30038867-11B3-42EC-8B3A-ACE735461F45}" dt="2025-04-04T04:52:53.375" v="336" actId="478"/>
          <ac:spMkLst>
            <pc:docMk/>
            <pc:sldMk cId="3391420240" sldId="381"/>
            <ac:spMk id="4" creationId="{B9792438-5377-0EE5-E625-16FB41E23E1F}"/>
          </ac:spMkLst>
        </pc:spChg>
        <pc:spChg chg="del">
          <ac:chgData name="Berthold, Christian (I/GQ-Z3)" userId="2fc36db1-9564-4c4b-8218-97b8b62101f2" providerId="ADAL" clId="{30038867-11B3-42EC-8B3A-ACE735461F45}" dt="2025-04-04T04:52:50.721" v="334" actId="478"/>
          <ac:spMkLst>
            <pc:docMk/>
            <pc:sldMk cId="3391420240" sldId="381"/>
            <ac:spMk id="5" creationId="{D39FF7BC-B7D1-0B98-CA4A-7D29CF81502A}"/>
          </ac:spMkLst>
        </pc:spChg>
        <pc:spChg chg="del mod">
          <ac:chgData name="Berthold, Christian (I/GQ-Z3)" userId="2fc36db1-9564-4c4b-8218-97b8b62101f2" providerId="ADAL" clId="{30038867-11B3-42EC-8B3A-ACE735461F45}" dt="2025-04-04T05:36:45.187" v="823" actId="478"/>
          <ac:spMkLst>
            <pc:docMk/>
            <pc:sldMk cId="3391420240" sldId="381"/>
            <ac:spMk id="7" creationId="{984BE905-5658-5A2A-E4D9-E3DFEB2D810C}"/>
          </ac:spMkLst>
        </pc:spChg>
        <pc:spChg chg="del">
          <ac:chgData name="Berthold, Christian (I/GQ-Z3)" userId="2fc36db1-9564-4c4b-8218-97b8b62101f2" providerId="ADAL" clId="{30038867-11B3-42EC-8B3A-ACE735461F45}" dt="2025-04-04T04:52:52.097" v="335" actId="478"/>
          <ac:spMkLst>
            <pc:docMk/>
            <pc:sldMk cId="3391420240" sldId="381"/>
            <ac:spMk id="8" creationId="{703544C4-F9F3-5650-0D4C-B974C3A6F9DA}"/>
          </ac:spMkLst>
        </pc:spChg>
        <pc:spChg chg="add mod">
          <ac:chgData name="Berthold, Christian (I/GQ-Z3)" userId="2fc36db1-9564-4c4b-8218-97b8b62101f2" providerId="ADAL" clId="{30038867-11B3-42EC-8B3A-ACE735461F45}" dt="2025-04-04T07:52:17.768" v="1080" actId="1076"/>
          <ac:spMkLst>
            <pc:docMk/>
            <pc:sldMk cId="3391420240" sldId="381"/>
            <ac:spMk id="9" creationId="{B8769203-7D08-476A-5044-DA6C9E5AC7AE}"/>
          </ac:spMkLst>
        </pc:spChg>
        <pc:spChg chg="add mod">
          <ac:chgData name="Berthold, Christian (I/GQ-Z3)" userId="2fc36db1-9564-4c4b-8218-97b8b62101f2" providerId="ADAL" clId="{30038867-11B3-42EC-8B3A-ACE735461F45}" dt="2025-04-04T07:53:03.874" v="1085" actId="12788"/>
          <ac:spMkLst>
            <pc:docMk/>
            <pc:sldMk cId="3391420240" sldId="381"/>
            <ac:spMk id="11" creationId="{4D9900AE-FEF8-FE00-537B-F3D044437049}"/>
          </ac:spMkLst>
        </pc:spChg>
        <pc:spChg chg="add mod">
          <ac:chgData name="Berthold, Christian (I/GQ-Z3)" userId="2fc36db1-9564-4c4b-8218-97b8b62101f2" providerId="ADAL" clId="{30038867-11B3-42EC-8B3A-ACE735461F45}" dt="2025-04-04T07:53:09.560" v="1086" actId="465"/>
          <ac:spMkLst>
            <pc:docMk/>
            <pc:sldMk cId="3391420240" sldId="381"/>
            <ac:spMk id="12" creationId="{B6063412-7CCA-CE22-5102-F85DB8EDBA96}"/>
          </ac:spMkLst>
        </pc:spChg>
        <pc:spChg chg="add mod">
          <ac:chgData name="Berthold, Christian (I/GQ-Z3)" userId="2fc36db1-9564-4c4b-8218-97b8b62101f2" providerId="ADAL" clId="{30038867-11B3-42EC-8B3A-ACE735461F45}" dt="2025-04-04T07:53:09.560" v="1086" actId="465"/>
          <ac:spMkLst>
            <pc:docMk/>
            <pc:sldMk cId="3391420240" sldId="381"/>
            <ac:spMk id="13" creationId="{8F948D00-844B-74D0-EDC8-A8D27761E793}"/>
          </ac:spMkLst>
        </pc:spChg>
        <pc:spChg chg="add mod">
          <ac:chgData name="Berthold, Christian (I/GQ-Z3)" userId="2fc36db1-9564-4c4b-8218-97b8b62101f2" providerId="ADAL" clId="{30038867-11B3-42EC-8B3A-ACE735461F45}" dt="2025-04-04T07:53:09.560" v="1086" actId="465"/>
          <ac:spMkLst>
            <pc:docMk/>
            <pc:sldMk cId="3391420240" sldId="381"/>
            <ac:spMk id="14" creationId="{7328F072-285B-DEDF-9332-0C80E69D8870}"/>
          </ac:spMkLst>
        </pc:spChg>
        <pc:spChg chg="add mod">
          <ac:chgData name="Berthold, Christian (I/GQ-Z3)" userId="2fc36db1-9564-4c4b-8218-97b8b62101f2" providerId="ADAL" clId="{30038867-11B3-42EC-8B3A-ACE735461F45}" dt="2025-04-04T07:53:03.874" v="1085" actId="12788"/>
          <ac:spMkLst>
            <pc:docMk/>
            <pc:sldMk cId="3391420240" sldId="381"/>
            <ac:spMk id="15" creationId="{4DBB80B1-D0FE-E4E5-9A33-5873641F55AB}"/>
          </ac:spMkLst>
        </pc:spChg>
        <pc:spChg chg="add mod">
          <ac:chgData name="Berthold, Christian (I/GQ-Z3)" userId="2fc36db1-9564-4c4b-8218-97b8b62101f2" providerId="ADAL" clId="{30038867-11B3-42EC-8B3A-ACE735461F45}" dt="2025-04-04T07:53:36.570" v="1089" actId="1076"/>
          <ac:spMkLst>
            <pc:docMk/>
            <pc:sldMk cId="3391420240" sldId="381"/>
            <ac:spMk id="16" creationId="{E3590F23-6B27-2136-12A2-D77B9FC05A59}"/>
          </ac:spMkLst>
        </pc:spChg>
        <pc:spChg chg="add mod">
          <ac:chgData name="Berthold, Christian (I/GQ-Z3)" userId="2fc36db1-9564-4c4b-8218-97b8b62101f2" providerId="ADAL" clId="{30038867-11B3-42EC-8B3A-ACE735461F45}" dt="2025-04-04T07:52:15.237" v="1079" actId="1076"/>
          <ac:spMkLst>
            <pc:docMk/>
            <pc:sldMk cId="3391420240" sldId="381"/>
            <ac:spMk id="17" creationId="{AA382926-6C77-CD06-424B-1A5B575E7AA9}"/>
          </ac:spMkLst>
        </pc:spChg>
        <pc:spChg chg="add mod">
          <ac:chgData name="Berthold, Christian (I/GQ-Z3)" userId="2fc36db1-9564-4c4b-8218-97b8b62101f2" providerId="ADAL" clId="{30038867-11B3-42EC-8B3A-ACE735461F45}" dt="2025-04-04T07:44:27.005" v="998" actId="12789"/>
          <ac:spMkLst>
            <pc:docMk/>
            <pc:sldMk cId="3391420240" sldId="381"/>
            <ac:spMk id="18" creationId="{5D352561-A4BE-B551-C0AC-7F0F2C56857F}"/>
          </ac:spMkLst>
        </pc:spChg>
        <pc:spChg chg="add del mod">
          <ac:chgData name="Berthold, Christian (I/GQ-Z3)" userId="2fc36db1-9564-4c4b-8218-97b8b62101f2" providerId="ADAL" clId="{30038867-11B3-42EC-8B3A-ACE735461F45}" dt="2025-04-04T05:31:36.402" v="669" actId="478"/>
          <ac:spMkLst>
            <pc:docMk/>
            <pc:sldMk cId="3391420240" sldId="381"/>
            <ac:spMk id="19" creationId="{3B12A9E0-6C56-0135-A635-3F92357B5FC0}"/>
          </ac:spMkLst>
        </pc:spChg>
        <pc:spChg chg="add del mod">
          <ac:chgData name="Berthold, Christian (I/GQ-Z3)" userId="2fc36db1-9564-4c4b-8218-97b8b62101f2" providerId="ADAL" clId="{30038867-11B3-42EC-8B3A-ACE735461F45}" dt="2025-04-04T05:31:35.155" v="668" actId="478"/>
          <ac:spMkLst>
            <pc:docMk/>
            <pc:sldMk cId="3391420240" sldId="381"/>
            <ac:spMk id="20" creationId="{17B28F16-86F3-10F1-CB8E-B9DC0A1D88F8}"/>
          </ac:spMkLst>
        </pc:spChg>
        <pc:spChg chg="add del mod">
          <ac:chgData name="Berthold, Christian (I/GQ-Z3)" userId="2fc36db1-9564-4c4b-8218-97b8b62101f2" providerId="ADAL" clId="{30038867-11B3-42EC-8B3A-ACE735461F45}" dt="2025-04-04T05:31:33.938" v="667" actId="478"/>
          <ac:spMkLst>
            <pc:docMk/>
            <pc:sldMk cId="3391420240" sldId="381"/>
            <ac:spMk id="21" creationId="{C2AFD698-0F63-57A2-B5FD-964F941B1BEE}"/>
          </ac:spMkLst>
        </pc:spChg>
        <pc:spChg chg="add mod">
          <ac:chgData name="Berthold, Christian (I/GQ-Z3)" userId="2fc36db1-9564-4c4b-8218-97b8b62101f2" providerId="ADAL" clId="{30038867-11B3-42EC-8B3A-ACE735461F45}" dt="2025-04-04T07:43:59.830" v="996" actId="465"/>
          <ac:spMkLst>
            <pc:docMk/>
            <pc:sldMk cId="3391420240" sldId="381"/>
            <ac:spMk id="22" creationId="{8DC0C0A2-38BE-81CE-99EF-014B99AA88CB}"/>
          </ac:spMkLst>
        </pc:spChg>
        <pc:spChg chg="add mod">
          <ac:chgData name="Berthold, Christian (I/GQ-Z3)" userId="2fc36db1-9564-4c4b-8218-97b8b62101f2" providerId="ADAL" clId="{30038867-11B3-42EC-8B3A-ACE735461F45}" dt="2025-04-04T07:44:27.005" v="998" actId="12789"/>
          <ac:spMkLst>
            <pc:docMk/>
            <pc:sldMk cId="3391420240" sldId="381"/>
            <ac:spMk id="23" creationId="{E9A2DF05-E5F4-F4BF-5DF1-D8C85E9AA872}"/>
          </ac:spMkLst>
        </pc:spChg>
        <pc:spChg chg="add mod">
          <ac:chgData name="Berthold, Christian (I/GQ-Z3)" userId="2fc36db1-9564-4c4b-8218-97b8b62101f2" providerId="ADAL" clId="{30038867-11B3-42EC-8B3A-ACE735461F45}" dt="2025-04-04T07:52:37.520" v="1083" actId="1076"/>
          <ac:spMkLst>
            <pc:docMk/>
            <pc:sldMk cId="3391420240" sldId="381"/>
            <ac:spMk id="24" creationId="{56DCEDBC-8E06-C62E-F14B-5AC076EAFB96}"/>
          </ac:spMkLst>
        </pc:spChg>
        <pc:spChg chg="add mod">
          <ac:chgData name="Berthold, Christian (I/GQ-Z3)" userId="2fc36db1-9564-4c4b-8218-97b8b62101f2" providerId="ADAL" clId="{30038867-11B3-42EC-8B3A-ACE735461F45}" dt="2025-04-04T07:51:55.106" v="1074" actId="1076"/>
          <ac:spMkLst>
            <pc:docMk/>
            <pc:sldMk cId="3391420240" sldId="381"/>
            <ac:spMk id="25" creationId="{39EE2ADD-8C88-EA54-87AE-9E0946635BD2}"/>
          </ac:spMkLst>
        </pc:spChg>
        <pc:spChg chg="add mod">
          <ac:chgData name="Berthold, Christian (I/GQ-Z3)" userId="2fc36db1-9564-4c4b-8218-97b8b62101f2" providerId="ADAL" clId="{30038867-11B3-42EC-8B3A-ACE735461F45}" dt="2025-04-04T07:51:47.001" v="1071" actId="1076"/>
          <ac:spMkLst>
            <pc:docMk/>
            <pc:sldMk cId="3391420240" sldId="381"/>
            <ac:spMk id="26" creationId="{891F5F9B-6098-A1D7-603C-29439027056F}"/>
          </ac:spMkLst>
        </pc:spChg>
        <pc:spChg chg="add mod">
          <ac:chgData name="Berthold, Christian (I/GQ-Z3)" userId="2fc36db1-9564-4c4b-8218-97b8b62101f2" providerId="ADAL" clId="{30038867-11B3-42EC-8B3A-ACE735461F45}" dt="2025-04-04T07:51:57.037" v="1075" actId="1076"/>
          <ac:spMkLst>
            <pc:docMk/>
            <pc:sldMk cId="3391420240" sldId="381"/>
            <ac:spMk id="27" creationId="{61671C4C-D6E8-A3E0-C0B9-EC2049F6026E}"/>
          </ac:spMkLst>
        </pc:spChg>
        <pc:spChg chg="add mod">
          <ac:chgData name="Berthold, Christian (I/GQ-Z3)" userId="2fc36db1-9564-4c4b-8218-97b8b62101f2" providerId="ADAL" clId="{30038867-11B3-42EC-8B3A-ACE735461F45}" dt="2025-04-04T07:51:49.290" v="1072" actId="1076"/>
          <ac:spMkLst>
            <pc:docMk/>
            <pc:sldMk cId="3391420240" sldId="381"/>
            <ac:spMk id="28" creationId="{B012F9D5-67D9-6F6B-CA7D-BCC5C6E80530}"/>
          </ac:spMkLst>
        </pc:spChg>
        <pc:spChg chg="add mod">
          <ac:chgData name="Berthold, Christian (I/GQ-Z3)" userId="2fc36db1-9564-4c4b-8218-97b8b62101f2" providerId="ADAL" clId="{30038867-11B3-42EC-8B3A-ACE735461F45}" dt="2025-04-04T07:52:34.103" v="1082" actId="1076"/>
          <ac:spMkLst>
            <pc:docMk/>
            <pc:sldMk cId="3391420240" sldId="381"/>
            <ac:spMk id="29" creationId="{090A3770-5B5D-453E-2491-6CAEC6A5264A}"/>
          </ac:spMkLst>
        </pc:spChg>
        <pc:spChg chg="add mod">
          <ac:chgData name="Berthold, Christian (I/GQ-Z3)" userId="2fc36db1-9564-4c4b-8218-97b8b62101f2" providerId="ADAL" clId="{30038867-11B3-42EC-8B3A-ACE735461F45}" dt="2025-04-04T07:52:26.832" v="1081" actId="1076"/>
          <ac:spMkLst>
            <pc:docMk/>
            <pc:sldMk cId="3391420240" sldId="381"/>
            <ac:spMk id="30" creationId="{BAEE2E0E-8F1D-0D05-F8BB-64ED22D10A33}"/>
          </ac:spMkLst>
        </pc:spChg>
        <pc:spChg chg="add mod">
          <ac:chgData name="Berthold, Christian (I/GQ-Z3)" userId="2fc36db1-9564-4c4b-8218-97b8b62101f2" providerId="ADAL" clId="{30038867-11B3-42EC-8B3A-ACE735461F45}" dt="2025-04-04T07:53:32.840" v="1088" actId="1076"/>
          <ac:spMkLst>
            <pc:docMk/>
            <pc:sldMk cId="3391420240" sldId="381"/>
            <ac:spMk id="34" creationId="{04E7BE73-6B0C-A738-7020-0ADF0A2D8A41}"/>
          </ac:spMkLst>
        </pc:spChg>
        <pc:spChg chg="add mod">
          <ac:chgData name="Berthold, Christian (I/GQ-Z3)" userId="2fc36db1-9564-4c4b-8218-97b8b62101f2" providerId="ADAL" clId="{30038867-11B3-42EC-8B3A-ACE735461F45}" dt="2025-04-04T07:53:42.006" v="1090" actId="1076"/>
          <ac:spMkLst>
            <pc:docMk/>
            <pc:sldMk cId="3391420240" sldId="381"/>
            <ac:spMk id="35" creationId="{A2B56EAC-AA49-02C8-E72E-D0B7C5548F95}"/>
          </ac:spMkLst>
        </pc:spChg>
        <pc:spChg chg="add mod">
          <ac:chgData name="Berthold, Christian (I/GQ-Z3)" userId="2fc36db1-9564-4c4b-8218-97b8b62101f2" providerId="ADAL" clId="{30038867-11B3-42EC-8B3A-ACE735461F45}" dt="2025-04-04T05:42:25.346" v="895" actId="1076"/>
          <ac:spMkLst>
            <pc:docMk/>
            <pc:sldMk cId="3391420240" sldId="381"/>
            <ac:spMk id="36" creationId="{1246622F-3087-A380-1D71-CFAB61D0673D}"/>
          </ac:spMkLst>
        </pc:spChg>
        <pc:spChg chg="add mod">
          <ac:chgData name="Berthold, Christian (I/GQ-Z3)" userId="2fc36db1-9564-4c4b-8218-97b8b62101f2" providerId="ADAL" clId="{30038867-11B3-42EC-8B3A-ACE735461F45}" dt="2025-04-04T05:42:25.346" v="895" actId="1076"/>
          <ac:spMkLst>
            <pc:docMk/>
            <pc:sldMk cId="3391420240" sldId="381"/>
            <ac:spMk id="37" creationId="{A0C27967-CD2E-8ECA-A3A1-23D4A13F7488}"/>
          </ac:spMkLst>
        </pc:spChg>
        <pc:spChg chg="add mod">
          <ac:chgData name="Berthold, Christian (I/GQ-Z3)" userId="2fc36db1-9564-4c4b-8218-97b8b62101f2" providerId="ADAL" clId="{30038867-11B3-42EC-8B3A-ACE735461F45}" dt="2025-04-04T05:42:25.346" v="895" actId="1076"/>
          <ac:spMkLst>
            <pc:docMk/>
            <pc:sldMk cId="3391420240" sldId="381"/>
            <ac:spMk id="38" creationId="{0E905441-16A9-38A5-5837-48C959BB2F16}"/>
          </ac:spMkLst>
        </pc:spChg>
        <pc:graphicFrameChg chg="del mod modGraphic">
          <ac:chgData name="Berthold, Christian (I/GQ-Z3)" userId="2fc36db1-9564-4c4b-8218-97b8b62101f2" providerId="ADAL" clId="{30038867-11B3-42EC-8B3A-ACE735461F45}" dt="2025-04-04T05:39:06.888" v="886" actId="478"/>
          <ac:graphicFrameMkLst>
            <pc:docMk/>
            <pc:sldMk cId="3391420240" sldId="381"/>
            <ac:graphicFrameMk id="3" creationId="{46AF62AE-A315-DC58-4862-290EF4AF4288}"/>
          </ac:graphicFrameMkLst>
        </pc:graphicFrameChg>
        <pc:graphicFrameChg chg="add del mod">
          <ac:chgData name="Berthold, Christian (I/GQ-Z3)" userId="2fc36db1-9564-4c4b-8218-97b8b62101f2" providerId="ADAL" clId="{30038867-11B3-42EC-8B3A-ACE735461F45}" dt="2025-04-04T05:31:06.053" v="657" actId="478"/>
          <ac:graphicFrameMkLst>
            <pc:docMk/>
            <pc:sldMk cId="3391420240" sldId="381"/>
            <ac:graphicFrameMk id="33" creationId="{8AAF4231-9B01-71EA-E029-2E672AF17169}"/>
          </ac:graphicFrameMkLst>
        </pc:graphicFrameChg>
        <pc:graphicFrameChg chg="add mod ord modGraphic">
          <ac:chgData name="Berthold, Christian (I/GQ-Z3)" userId="2fc36db1-9564-4c4b-8218-97b8b62101f2" providerId="ADAL" clId="{30038867-11B3-42EC-8B3A-ACE735461F45}" dt="2025-04-04T07:51:43.049" v="1070" actId="2165"/>
          <ac:graphicFrameMkLst>
            <pc:docMk/>
            <pc:sldMk cId="3391420240" sldId="381"/>
            <ac:graphicFrameMk id="57" creationId="{353FA4FB-B7A5-D44E-5393-5AB4886BC65A}"/>
          </ac:graphicFrameMkLst>
        </pc:graphicFrameChg>
        <pc:picChg chg="del">
          <ac:chgData name="Berthold, Christian (I/GQ-Z3)" userId="2fc36db1-9564-4c4b-8218-97b8b62101f2" providerId="ADAL" clId="{30038867-11B3-42EC-8B3A-ACE735461F45}" dt="2025-04-04T04:57:27.708" v="492" actId="478"/>
          <ac:picMkLst>
            <pc:docMk/>
            <pc:sldMk cId="3391420240" sldId="381"/>
            <ac:picMk id="6" creationId="{7B50DD9D-5ED7-3C85-2598-41140F501122}"/>
          </ac:picMkLst>
        </pc:picChg>
        <pc:cxnChg chg="add mod">
          <ac:chgData name="Berthold, Christian (I/GQ-Z3)" userId="2fc36db1-9564-4c4b-8218-97b8b62101f2" providerId="ADAL" clId="{30038867-11B3-42EC-8B3A-ACE735461F45}" dt="2025-04-04T05:45:42.087" v="917" actId="1582"/>
          <ac:cxnSpMkLst>
            <pc:docMk/>
            <pc:sldMk cId="3391420240" sldId="381"/>
            <ac:cxnSpMk id="40" creationId="{95E3D02E-A2A7-34C2-075E-FE422E584C93}"/>
          </ac:cxnSpMkLst>
        </pc:cxnChg>
        <pc:cxnChg chg="add mod">
          <ac:chgData name="Berthold, Christian (I/GQ-Z3)" userId="2fc36db1-9564-4c4b-8218-97b8b62101f2" providerId="ADAL" clId="{30038867-11B3-42EC-8B3A-ACE735461F45}" dt="2025-04-04T05:45:47.964" v="919" actId="1076"/>
          <ac:cxnSpMkLst>
            <pc:docMk/>
            <pc:sldMk cId="3391420240" sldId="381"/>
            <ac:cxnSpMk id="41" creationId="{79AB6B1D-FFD5-554E-B749-FC2C044F2599}"/>
          </ac:cxnSpMkLst>
        </pc:cxnChg>
        <pc:cxnChg chg="add del mod">
          <ac:chgData name="Berthold, Christian (I/GQ-Z3)" userId="2fc36db1-9564-4c4b-8218-97b8b62101f2" providerId="ADAL" clId="{30038867-11B3-42EC-8B3A-ACE735461F45}" dt="2025-04-04T07:49:31.708" v="1041" actId="478"/>
          <ac:cxnSpMkLst>
            <pc:docMk/>
            <pc:sldMk cId="3391420240" sldId="381"/>
            <ac:cxnSpMk id="43" creationId="{4F2A6B32-B572-D293-59D7-5268948DC7D9}"/>
          </ac:cxnSpMkLst>
        </pc:cxnChg>
        <pc:cxnChg chg="add del mod">
          <ac:chgData name="Berthold, Christian (I/GQ-Z3)" userId="2fc36db1-9564-4c4b-8218-97b8b62101f2" providerId="ADAL" clId="{30038867-11B3-42EC-8B3A-ACE735461F45}" dt="2025-04-04T07:49:26.028" v="1035" actId="478"/>
          <ac:cxnSpMkLst>
            <pc:docMk/>
            <pc:sldMk cId="3391420240" sldId="381"/>
            <ac:cxnSpMk id="45" creationId="{286D5C89-6102-DE76-5216-2E0B688C2379}"/>
          </ac:cxnSpMkLst>
        </pc:cxnChg>
        <pc:cxnChg chg="add del mod">
          <ac:chgData name="Berthold, Christian (I/GQ-Z3)" userId="2fc36db1-9564-4c4b-8218-97b8b62101f2" providerId="ADAL" clId="{30038867-11B3-42EC-8B3A-ACE735461F45}" dt="2025-04-04T07:49:32.940" v="1042" actId="478"/>
          <ac:cxnSpMkLst>
            <pc:docMk/>
            <pc:sldMk cId="3391420240" sldId="381"/>
            <ac:cxnSpMk id="46" creationId="{6E4E6B3C-3766-057C-7618-4EEED1EB28C1}"/>
          </ac:cxnSpMkLst>
        </pc:cxnChg>
        <pc:cxnChg chg="add del mod">
          <ac:chgData name="Berthold, Christian (I/GQ-Z3)" userId="2fc36db1-9564-4c4b-8218-97b8b62101f2" providerId="ADAL" clId="{30038867-11B3-42EC-8B3A-ACE735461F45}" dt="2025-04-04T07:49:30.814" v="1040" actId="478"/>
          <ac:cxnSpMkLst>
            <pc:docMk/>
            <pc:sldMk cId="3391420240" sldId="381"/>
            <ac:cxnSpMk id="47" creationId="{0F08EC96-B5FA-D1AB-FDD5-21B717D31317}"/>
          </ac:cxnSpMkLst>
        </pc:cxnChg>
        <pc:cxnChg chg="add del mod">
          <ac:chgData name="Berthold, Christian (I/GQ-Z3)" userId="2fc36db1-9564-4c4b-8218-97b8b62101f2" providerId="ADAL" clId="{30038867-11B3-42EC-8B3A-ACE735461F45}" dt="2025-04-04T07:49:29.996" v="1039" actId="478"/>
          <ac:cxnSpMkLst>
            <pc:docMk/>
            <pc:sldMk cId="3391420240" sldId="381"/>
            <ac:cxnSpMk id="49" creationId="{6EDB6BF5-0648-ACFA-853F-7F3D92B657F0}"/>
          </ac:cxnSpMkLst>
        </pc:cxnChg>
        <pc:cxnChg chg="add del mod">
          <ac:chgData name="Berthold, Christian (I/GQ-Z3)" userId="2fc36db1-9564-4c4b-8218-97b8b62101f2" providerId="ADAL" clId="{30038867-11B3-42EC-8B3A-ACE735461F45}" dt="2025-04-04T07:49:29.132" v="1038" actId="478"/>
          <ac:cxnSpMkLst>
            <pc:docMk/>
            <pc:sldMk cId="3391420240" sldId="381"/>
            <ac:cxnSpMk id="50" creationId="{6070C291-E49D-4E83-A71B-6BF9B3F0682D}"/>
          </ac:cxnSpMkLst>
        </pc:cxnChg>
        <pc:cxnChg chg="add del mod">
          <ac:chgData name="Berthold, Christian (I/GQ-Z3)" userId="2fc36db1-9564-4c4b-8218-97b8b62101f2" providerId="ADAL" clId="{30038867-11B3-42EC-8B3A-ACE735461F45}" dt="2025-04-04T07:49:28.315" v="1037" actId="478"/>
          <ac:cxnSpMkLst>
            <pc:docMk/>
            <pc:sldMk cId="3391420240" sldId="381"/>
            <ac:cxnSpMk id="51" creationId="{690A29F5-A068-5A90-CF70-9E3BD891143C}"/>
          </ac:cxnSpMkLst>
        </pc:cxnChg>
        <pc:cxnChg chg="add del mod">
          <ac:chgData name="Berthold, Christian (I/GQ-Z3)" userId="2fc36db1-9564-4c4b-8218-97b8b62101f2" providerId="ADAL" clId="{30038867-11B3-42EC-8B3A-ACE735461F45}" dt="2025-04-04T07:49:27.324" v="1036" actId="478"/>
          <ac:cxnSpMkLst>
            <pc:docMk/>
            <pc:sldMk cId="3391420240" sldId="381"/>
            <ac:cxnSpMk id="52" creationId="{56AF7E9A-851C-B0A9-80F7-50E323B9B4E8}"/>
          </ac:cxnSpMkLst>
        </pc:cxnChg>
        <pc:cxnChg chg="add del mod">
          <ac:chgData name="Berthold, Christian (I/GQ-Z3)" userId="2fc36db1-9564-4c4b-8218-97b8b62101f2" providerId="ADAL" clId="{30038867-11B3-42EC-8B3A-ACE735461F45}" dt="2025-04-04T07:49:34.070" v="1043" actId="478"/>
          <ac:cxnSpMkLst>
            <pc:docMk/>
            <pc:sldMk cId="3391420240" sldId="381"/>
            <ac:cxnSpMk id="55" creationId="{77A1CA47-E0EB-A998-B807-2152754C2974}"/>
          </ac:cxnSpMkLst>
        </pc:cxnChg>
      </pc:sldChg>
      <pc:sldChg chg="delSp modSp add del mod">
        <pc:chgData name="Berthold, Christian (I/GQ-Z3)" userId="2fc36db1-9564-4c4b-8218-97b8b62101f2" providerId="ADAL" clId="{30038867-11B3-42EC-8B3A-ACE735461F45}" dt="2025-04-04T05:45:14.469" v="914" actId="2696"/>
        <pc:sldMkLst>
          <pc:docMk/>
          <pc:sldMk cId="1302834310" sldId="382"/>
        </pc:sldMkLst>
        <pc:spChg chg="del">
          <ac:chgData name="Berthold, Christian (I/GQ-Z3)" userId="2fc36db1-9564-4c4b-8218-97b8b62101f2" providerId="ADAL" clId="{30038867-11B3-42EC-8B3A-ACE735461F45}" dt="2025-04-04T05:08:24.603" v="640" actId="478"/>
          <ac:spMkLst>
            <pc:docMk/>
            <pc:sldMk cId="1302834310" sldId="382"/>
            <ac:spMk id="9" creationId="{143939AA-AD05-6C50-89FF-1D7AF00249A9}"/>
          </ac:spMkLst>
        </pc:spChg>
        <pc:spChg chg="del">
          <ac:chgData name="Berthold, Christian (I/GQ-Z3)" userId="2fc36db1-9564-4c4b-8218-97b8b62101f2" providerId="ADAL" clId="{30038867-11B3-42EC-8B3A-ACE735461F45}" dt="2025-04-04T05:08:13.611" v="635" actId="478"/>
          <ac:spMkLst>
            <pc:docMk/>
            <pc:sldMk cId="1302834310" sldId="382"/>
            <ac:spMk id="11" creationId="{551ADE49-F646-6082-7761-A81751EE5ABF}"/>
          </ac:spMkLst>
        </pc:spChg>
        <pc:spChg chg="del">
          <ac:chgData name="Berthold, Christian (I/GQ-Z3)" userId="2fc36db1-9564-4c4b-8218-97b8b62101f2" providerId="ADAL" clId="{30038867-11B3-42EC-8B3A-ACE735461F45}" dt="2025-04-04T05:08:12.395" v="634" actId="478"/>
          <ac:spMkLst>
            <pc:docMk/>
            <pc:sldMk cId="1302834310" sldId="382"/>
            <ac:spMk id="12" creationId="{AA655161-A9BC-3C17-4C4A-C04B45160FBB}"/>
          </ac:spMkLst>
        </pc:spChg>
        <pc:spChg chg="del">
          <ac:chgData name="Berthold, Christian (I/GQ-Z3)" userId="2fc36db1-9564-4c4b-8218-97b8b62101f2" providerId="ADAL" clId="{30038867-11B3-42EC-8B3A-ACE735461F45}" dt="2025-04-04T05:08:11.146" v="633" actId="478"/>
          <ac:spMkLst>
            <pc:docMk/>
            <pc:sldMk cId="1302834310" sldId="382"/>
            <ac:spMk id="13" creationId="{AEEC4A72-BF2A-1AB6-C4D9-623BEA82EB67}"/>
          </ac:spMkLst>
        </pc:spChg>
        <pc:spChg chg="del">
          <ac:chgData name="Berthold, Christian (I/GQ-Z3)" userId="2fc36db1-9564-4c4b-8218-97b8b62101f2" providerId="ADAL" clId="{30038867-11B3-42EC-8B3A-ACE735461F45}" dt="2025-04-04T05:08:09.881" v="632" actId="478"/>
          <ac:spMkLst>
            <pc:docMk/>
            <pc:sldMk cId="1302834310" sldId="382"/>
            <ac:spMk id="14" creationId="{3F119E8E-B0F3-7A8B-6003-30E11EDD6CAA}"/>
          </ac:spMkLst>
        </pc:spChg>
        <pc:spChg chg="del">
          <ac:chgData name="Berthold, Christian (I/GQ-Z3)" userId="2fc36db1-9564-4c4b-8218-97b8b62101f2" providerId="ADAL" clId="{30038867-11B3-42EC-8B3A-ACE735461F45}" dt="2025-04-04T05:08:08.602" v="631" actId="478"/>
          <ac:spMkLst>
            <pc:docMk/>
            <pc:sldMk cId="1302834310" sldId="382"/>
            <ac:spMk id="15" creationId="{621A6A66-3E85-6C41-20FF-E99B4BF152EA}"/>
          </ac:spMkLst>
        </pc:spChg>
        <pc:spChg chg="del">
          <ac:chgData name="Berthold, Christian (I/GQ-Z3)" userId="2fc36db1-9564-4c4b-8218-97b8b62101f2" providerId="ADAL" clId="{30038867-11B3-42EC-8B3A-ACE735461F45}" dt="2025-04-04T05:08:07.098" v="630" actId="478"/>
          <ac:spMkLst>
            <pc:docMk/>
            <pc:sldMk cId="1302834310" sldId="382"/>
            <ac:spMk id="16" creationId="{C3C4019D-A47E-F91F-F255-EC0658384B77}"/>
          </ac:spMkLst>
        </pc:spChg>
        <pc:spChg chg="del">
          <ac:chgData name="Berthold, Christian (I/GQ-Z3)" userId="2fc36db1-9564-4c4b-8218-97b8b62101f2" providerId="ADAL" clId="{30038867-11B3-42EC-8B3A-ACE735461F45}" dt="2025-04-04T05:08:23.051" v="639" actId="478"/>
          <ac:spMkLst>
            <pc:docMk/>
            <pc:sldMk cId="1302834310" sldId="382"/>
            <ac:spMk id="17" creationId="{8AAE6570-D7B3-9E43-8834-ED79320F7AC2}"/>
          </ac:spMkLst>
        </pc:spChg>
        <pc:spChg chg="del">
          <ac:chgData name="Berthold, Christian (I/GQ-Z3)" userId="2fc36db1-9564-4c4b-8218-97b8b62101f2" providerId="ADAL" clId="{30038867-11B3-42EC-8B3A-ACE735461F45}" dt="2025-04-04T05:08:21.691" v="638" actId="478"/>
          <ac:spMkLst>
            <pc:docMk/>
            <pc:sldMk cId="1302834310" sldId="382"/>
            <ac:spMk id="18" creationId="{53E16B62-55DF-C5E2-D48A-633B0F9B7C50}"/>
          </ac:spMkLst>
        </pc:spChg>
        <pc:spChg chg="del">
          <ac:chgData name="Berthold, Christian (I/GQ-Z3)" userId="2fc36db1-9564-4c4b-8218-97b8b62101f2" providerId="ADAL" clId="{30038867-11B3-42EC-8B3A-ACE735461F45}" dt="2025-04-04T05:08:21.691" v="638" actId="478"/>
          <ac:spMkLst>
            <pc:docMk/>
            <pc:sldMk cId="1302834310" sldId="382"/>
            <ac:spMk id="19" creationId="{25D247B6-6920-1FA6-91B5-44EEE1B48849}"/>
          </ac:spMkLst>
        </pc:spChg>
        <pc:spChg chg="del">
          <ac:chgData name="Berthold, Christian (I/GQ-Z3)" userId="2fc36db1-9564-4c4b-8218-97b8b62101f2" providerId="ADAL" clId="{30038867-11B3-42EC-8B3A-ACE735461F45}" dt="2025-04-04T05:08:21.691" v="638" actId="478"/>
          <ac:spMkLst>
            <pc:docMk/>
            <pc:sldMk cId="1302834310" sldId="382"/>
            <ac:spMk id="20" creationId="{A69C3DFE-14BB-5DF0-598C-40CCB19F5097}"/>
          </ac:spMkLst>
        </pc:spChg>
        <pc:spChg chg="del">
          <ac:chgData name="Berthold, Christian (I/GQ-Z3)" userId="2fc36db1-9564-4c4b-8218-97b8b62101f2" providerId="ADAL" clId="{30038867-11B3-42EC-8B3A-ACE735461F45}" dt="2025-04-04T05:08:21.691" v="638" actId="478"/>
          <ac:spMkLst>
            <pc:docMk/>
            <pc:sldMk cId="1302834310" sldId="382"/>
            <ac:spMk id="21" creationId="{7CB6F9C9-0F89-1AD2-EE2E-0B5128AA2224}"/>
          </ac:spMkLst>
        </pc:spChg>
        <pc:spChg chg="del">
          <ac:chgData name="Berthold, Christian (I/GQ-Z3)" userId="2fc36db1-9564-4c4b-8218-97b8b62101f2" providerId="ADAL" clId="{30038867-11B3-42EC-8B3A-ACE735461F45}" dt="2025-04-04T05:08:21.691" v="638" actId="478"/>
          <ac:spMkLst>
            <pc:docMk/>
            <pc:sldMk cId="1302834310" sldId="382"/>
            <ac:spMk id="22" creationId="{EEA2FE4C-027F-8D45-125C-3FBAEA94521D}"/>
          </ac:spMkLst>
        </pc:spChg>
        <pc:spChg chg="del">
          <ac:chgData name="Berthold, Christian (I/GQ-Z3)" userId="2fc36db1-9564-4c4b-8218-97b8b62101f2" providerId="ADAL" clId="{30038867-11B3-42EC-8B3A-ACE735461F45}" dt="2025-04-04T05:08:21.691" v="638" actId="478"/>
          <ac:spMkLst>
            <pc:docMk/>
            <pc:sldMk cId="1302834310" sldId="382"/>
            <ac:spMk id="23" creationId="{2BB38189-A661-6E8B-53A5-75C0F2824607}"/>
          </ac:spMkLst>
        </pc:spChg>
        <pc:spChg chg="del">
          <ac:chgData name="Berthold, Christian (I/GQ-Z3)" userId="2fc36db1-9564-4c4b-8218-97b8b62101f2" providerId="ADAL" clId="{30038867-11B3-42EC-8B3A-ACE735461F45}" dt="2025-04-04T05:08:21.691" v="638" actId="478"/>
          <ac:spMkLst>
            <pc:docMk/>
            <pc:sldMk cId="1302834310" sldId="382"/>
            <ac:spMk id="24" creationId="{5ECAC5B3-2217-8AA4-332E-04546F42108A}"/>
          </ac:spMkLst>
        </pc:spChg>
        <pc:spChg chg="del">
          <ac:chgData name="Berthold, Christian (I/GQ-Z3)" userId="2fc36db1-9564-4c4b-8218-97b8b62101f2" providerId="ADAL" clId="{30038867-11B3-42EC-8B3A-ACE735461F45}" dt="2025-04-04T05:08:21.691" v="638" actId="478"/>
          <ac:spMkLst>
            <pc:docMk/>
            <pc:sldMk cId="1302834310" sldId="382"/>
            <ac:spMk id="25" creationId="{F03D485D-D726-AEB7-8CF4-CC97734B0FB3}"/>
          </ac:spMkLst>
        </pc:spChg>
        <pc:spChg chg="del">
          <ac:chgData name="Berthold, Christian (I/GQ-Z3)" userId="2fc36db1-9564-4c4b-8218-97b8b62101f2" providerId="ADAL" clId="{30038867-11B3-42EC-8B3A-ACE735461F45}" dt="2025-04-04T05:08:21.691" v="638" actId="478"/>
          <ac:spMkLst>
            <pc:docMk/>
            <pc:sldMk cId="1302834310" sldId="382"/>
            <ac:spMk id="26" creationId="{F15D0E4E-0895-5285-1D7F-A15441D0FA87}"/>
          </ac:spMkLst>
        </pc:spChg>
        <pc:spChg chg="del">
          <ac:chgData name="Berthold, Christian (I/GQ-Z3)" userId="2fc36db1-9564-4c4b-8218-97b8b62101f2" providerId="ADAL" clId="{30038867-11B3-42EC-8B3A-ACE735461F45}" dt="2025-04-04T05:08:21.691" v="638" actId="478"/>
          <ac:spMkLst>
            <pc:docMk/>
            <pc:sldMk cId="1302834310" sldId="382"/>
            <ac:spMk id="27" creationId="{A48EF402-CEEC-ACB8-5018-707295897889}"/>
          </ac:spMkLst>
        </pc:spChg>
        <pc:graphicFrameChg chg="mod">
          <ac:chgData name="Berthold, Christian (I/GQ-Z3)" userId="2fc36db1-9564-4c4b-8218-97b8b62101f2" providerId="ADAL" clId="{30038867-11B3-42EC-8B3A-ACE735461F45}" dt="2025-04-04T05:29:29.301" v="656" actId="20577"/>
          <ac:graphicFrameMkLst>
            <pc:docMk/>
            <pc:sldMk cId="1302834310" sldId="382"/>
            <ac:graphicFrameMk id="33" creationId="{F7BD2C9E-F31B-20FC-C6E5-FFA37A47FB8F}"/>
          </ac:graphicFrameMkLst>
        </pc:graphicFrameChg>
      </pc:sldChg>
      <pc:sldChg chg="addSp delSp modSp add mod">
        <pc:chgData name="Berthold, Christian (I/GQ-Z3)" userId="2fc36db1-9564-4c4b-8218-97b8b62101f2" providerId="ADAL" clId="{30038867-11B3-42EC-8B3A-ACE735461F45}" dt="2025-04-04T07:57:48.846" v="1136" actId="1076"/>
        <pc:sldMkLst>
          <pc:docMk/>
          <pc:sldMk cId="3355156155" sldId="383"/>
        </pc:sldMkLst>
        <pc:spChg chg="mod">
          <ac:chgData name="Berthold, Christian (I/GQ-Z3)" userId="2fc36db1-9564-4c4b-8218-97b8b62101f2" providerId="ADAL" clId="{30038867-11B3-42EC-8B3A-ACE735461F45}" dt="2025-04-04T07:41:58.755" v="984" actId="1076"/>
          <ac:spMkLst>
            <pc:docMk/>
            <pc:sldMk cId="3355156155" sldId="383"/>
            <ac:spMk id="2" creationId="{75EE1F18-A939-04CE-2A1C-6BC55F64E444}"/>
          </ac:spMkLst>
        </pc:spChg>
        <pc:spChg chg="mod">
          <ac:chgData name="Berthold, Christian (I/GQ-Z3)" userId="2fc36db1-9564-4c4b-8218-97b8b62101f2" providerId="ADAL" clId="{30038867-11B3-42EC-8B3A-ACE735461F45}" dt="2025-04-04T05:44:11.032" v="906" actId="12788"/>
          <ac:spMkLst>
            <pc:docMk/>
            <pc:sldMk cId="3355156155" sldId="383"/>
            <ac:spMk id="9" creationId="{7309105E-0249-B03F-0880-E18755901E5E}"/>
          </ac:spMkLst>
        </pc:spChg>
        <pc:spChg chg="mod">
          <ac:chgData name="Berthold, Christian (I/GQ-Z3)" userId="2fc36db1-9564-4c4b-8218-97b8b62101f2" providerId="ADAL" clId="{30038867-11B3-42EC-8B3A-ACE735461F45}" dt="2025-04-04T05:43:30.113" v="903" actId="255"/>
          <ac:spMkLst>
            <pc:docMk/>
            <pc:sldMk cId="3355156155" sldId="383"/>
            <ac:spMk id="11" creationId="{1EEA6A62-E50E-E0C1-146E-9024E51CF81B}"/>
          </ac:spMkLst>
        </pc:spChg>
        <pc:spChg chg="del mod topLvl">
          <ac:chgData name="Berthold, Christian (I/GQ-Z3)" userId="2fc36db1-9564-4c4b-8218-97b8b62101f2" providerId="ADAL" clId="{30038867-11B3-42EC-8B3A-ACE735461F45}" dt="2025-04-04T07:54:37.532" v="1094" actId="478"/>
          <ac:spMkLst>
            <pc:docMk/>
            <pc:sldMk cId="3355156155" sldId="383"/>
            <ac:spMk id="12" creationId="{1F6D5FC2-B50F-FD47-DECA-88A6FE5F2885}"/>
          </ac:spMkLst>
        </pc:spChg>
        <pc:spChg chg="mod">
          <ac:chgData name="Berthold, Christian (I/GQ-Z3)" userId="2fc36db1-9564-4c4b-8218-97b8b62101f2" providerId="ADAL" clId="{30038867-11B3-42EC-8B3A-ACE735461F45}" dt="2025-04-04T05:43:30.113" v="903" actId="255"/>
          <ac:spMkLst>
            <pc:docMk/>
            <pc:sldMk cId="3355156155" sldId="383"/>
            <ac:spMk id="13" creationId="{F567EDF3-CAB6-C531-95FA-BF76B4B2237F}"/>
          </ac:spMkLst>
        </pc:spChg>
        <pc:spChg chg="del mod topLvl">
          <ac:chgData name="Berthold, Christian (I/GQ-Z3)" userId="2fc36db1-9564-4c4b-8218-97b8b62101f2" providerId="ADAL" clId="{30038867-11B3-42EC-8B3A-ACE735461F45}" dt="2025-04-04T07:54:39.403" v="1095" actId="478"/>
          <ac:spMkLst>
            <pc:docMk/>
            <pc:sldMk cId="3355156155" sldId="383"/>
            <ac:spMk id="14" creationId="{1F119E20-280F-8973-4291-0FCA185229E4}"/>
          </ac:spMkLst>
        </pc:spChg>
        <pc:spChg chg="del mod topLvl">
          <ac:chgData name="Berthold, Christian (I/GQ-Z3)" userId="2fc36db1-9564-4c4b-8218-97b8b62101f2" providerId="ADAL" clId="{30038867-11B3-42EC-8B3A-ACE735461F45}" dt="2025-04-04T07:54:37.532" v="1094" actId="478"/>
          <ac:spMkLst>
            <pc:docMk/>
            <pc:sldMk cId="3355156155" sldId="383"/>
            <ac:spMk id="15" creationId="{D95736D3-AE33-A6E6-7B0D-BB03A856D14C}"/>
          </ac:spMkLst>
        </pc:spChg>
        <pc:spChg chg="del mod topLvl">
          <ac:chgData name="Berthold, Christian (I/GQ-Z3)" userId="2fc36db1-9564-4c4b-8218-97b8b62101f2" providerId="ADAL" clId="{30038867-11B3-42EC-8B3A-ACE735461F45}" dt="2025-04-04T07:54:37.532" v="1094" actId="478"/>
          <ac:spMkLst>
            <pc:docMk/>
            <pc:sldMk cId="3355156155" sldId="383"/>
            <ac:spMk id="16" creationId="{B0449A6A-AD12-0E44-5E4A-16965630E597}"/>
          </ac:spMkLst>
        </pc:spChg>
        <pc:spChg chg="del mod topLvl">
          <ac:chgData name="Berthold, Christian (I/GQ-Z3)" userId="2fc36db1-9564-4c4b-8218-97b8b62101f2" providerId="ADAL" clId="{30038867-11B3-42EC-8B3A-ACE735461F45}" dt="2025-04-04T07:54:37.532" v="1094" actId="478"/>
          <ac:spMkLst>
            <pc:docMk/>
            <pc:sldMk cId="3355156155" sldId="383"/>
            <ac:spMk id="17" creationId="{18C2B276-213A-F9E7-C77C-BB9C03F4DFC9}"/>
          </ac:spMkLst>
        </pc:spChg>
        <pc:spChg chg="mod">
          <ac:chgData name="Berthold, Christian (I/GQ-Z3)" userId="2fc36db1-9564-4c4b-8218-97b8b62101f2" providerId="ADAL" clId="{30038867-11B3-42EC-8B3A-ACE735461F45}" dt="2025-04-04T05:44:11.032" v="906" actId="12788"/>
          <ac:spMkLst>
            <pc:docMk/>
            <pc:sldMk cId="3355156155" sldId="383"/>
            <ac:spMk id="18" creationId="{8A6F6196-8B7F-BAC3-D4A5-72F6BFE3FC47}"/>
          </ac:spMkLst>
        </pc:spChg>
        <pc:spChg chg="add mod">
          <ac:chgData name="Berthold, Christian (I/GQ-Z3)" userId="2fc36db1-9564-4c4b-8218-97b8b62101f2" providerId="ADAL" clId="{30038867-11B3-42EC-8B3A-ACE735461F45}" dt="2025-04-04T07:56:10.364" v="1113" actId="1076"/>
          <ac:spMkLst>
            <pc:docMk/>
            <pc:sldMk cId="3355156155" sldId="383"/>
            <ac:spMk id="19" creationId="{9B121CCC-4C3B-F3BD-A0A0-513DF5D1D325}"/>
          </ac:spMkLst>
        </pc:spChg>
        <pc:spChg chg="mod">
          <ac:chgData name="Berthold, Christian (I/GQ-Z3)" userId="2fc36db1-9564-4c4b-8218-97b8b62101f2" providerId="ADAL" clId="{30038867-11B3-42EC-8B3A-ACE735461F45}" dt="2025-04-04T07:55:32.580" v="1103" actId="1076"/>
          <ac:spMkLst>
            <pc:docMk/>
            <pc:sldMk cId="3355156155" sldId="383"/>
            <ac:spMk id="20" creationId="{7AD16024-4717-9D5E-6C40-573B33BC0228}"/>
          </ac:spMkLst>
        </pc:spChg>
        <pc:spChg chg="mod">
          <ac:chgData name="Berthold, Christian (I/GQ-Z3)" userId="2fc36db1-9564-4c4b-8218-97b8b62101f2" providerId="ADAL" clId="{30038867-11B3-42EC-8B3A-ACE735461F45}" dt="2025-04-04T07:55:37.413" v="1104" actId="1076"/>
          <ac:spMkLst>
            <pc:docMk/>
            <pc:sldMk cId="3355156155" sldId="383"/>
            <ac:spMk id="21" creationId="{E1E4D288-4A9E-909D-5BDC-53B1B91301FD}"/>
          </ac:spMkLst>
        </pc:spChg>
        <pc:spChg chg="mod">
          <ac:chgData name="Berthold, Christian (I/GQ-Z3)" userId="2fc36db1-9564-4c4b-8218-97b8b62101f2" providerId="ADAL" clId="{30038867-11B3-42EC-8B3A-ACE735461F45}" dt="2025-04-04T05:44:11.032" v="906" actId="12788"/>
          <ac:spMkLst>
            <pc:docMk/>
            <pc:sldMk cId="3355156155" sldId="383"/>
            <ac:spMk id="22" creationId="{2AB3FA9C-85FD-8BA3-40A0-E91EBB9AB4A3}"/>
          </ac:spMkLst>
        </pc:spChg>
        <pc:spChg chg="del mod topLvl">
          <ac:chgData name="Berthold, Christian (I/GQ-Z3)" userId="2fc36db1-9564-4c4b-8218-97b8b62101f2" providerId="ADAL" clId="{30038867-11B3-42EC-8B3A-ACE735461F45}" dt="2025-04-04T07:54:37.532" v="1094" actId="478"/>
          <ac:spMkLst>
            <pc:docMk/>
            <pc:sldMk cId="3355156155" sldId="383"/>
            <ac:spMk id="23" creationId="{B9C2F02F-DE70-F3E9-1D6D-7C641F45A5B4}"/>
          </ac:spMkLst>
        </pc:spChg>
        <pc:spChg chg="del mod topLvl">
          <ac:chgData name="Berthold, Christian (I/GQ-Z3)" userId="2fc36db1-9564-4c4b-8218-97b8b62101f2" providerId="ADAL" clId="{30038867-11B3-42EC-8B3A-ACE735461F45}" dt="2025-04-04T07:54:37.532" v="1094" actId="478"/>
          <ac:spMkLst>
            <pc:docMk/>
            <pc:sldMk cId="3355156155" sldId="383"/>
            <ac:spMk id="24" creationId="{BDCC55E5-A116-5638-83C5-2CC01FB404BB}"/>
          </ac:spMkLst>
        </pc:spChg>
        <pc:spChg chg="mod">
          <ac:chgData name="Berthold, Christian (I/GQ-Z3)" userId="2fc36db1-9564-4c4b-8218-97b8b62101f2" providerId="ADAL" clId="{30038867-11B3-42EC-8B3A-ACE735461F45}" dt="2025-04-04T05:46:20.057" v="924" actId="1076"/>
          <ac:spMkLst>
            <pc:docMk/>
            <pc:sldMk cId="3355156155" sldId="383"/>
            <ac:spMk id="25" creationId="{D7FCF64C-8F7C-D780-5058-41E01AC97913}"/>
          </ac:spMkLst>
        </pc:spChg>
        <pc:spChg chg="del mod topLvl">
          <ac:chgData name="Berthold, Christian (I/GQ-Z3)" userId="2fc36db1-9564-4c4b-8218-97b8b62101f2" providerId="ADAL" clId="{30038867-11B3-42EC-8B3A-ACE735461F45}" dt="2025-04-04T07:54:37.532" v="1094" actId="478"/>
          <ac:spMkLst>
            <pc:docMk/>
            <pc:sldMk cId="3355156155" sldId="383"/>
            <ac:spMk id="26" creationId="{E863D779-EDAE-CF47-0D4C-1E6736B4FF2F}"/>
          </ac:spMkLst>
        </pc:spChg>
        <pc:spChg chg="mod">
          <ac:chgData name="Berthold, Christian (I/GQ-Z3)" userId="2fc36db1-9564-4c4b-8218-97b8b62101f2" providerId="ADAL" clId="{30038867-11B3-42EC-8B3A-ACE735461F45}" dt="2025-04-04T05:46:20.057" v="924" actId="1076"/>
          <ac:spMkLst>
            <pc:docMk/>
            <pc:sldMk cId="3355156155" sldId="383"/>
            <ac:spMk id="27" creationId="{8DDC659E-45A8-336B-9109-783963B1B614}"/>
          </ac:spMkLst>
        </pc:spChg>
        <pc:spChg chg="mod">
          <ac:chgData name="Berthold, Christian (I/GQ-Z3)" userId="2fc36db1-9564-4c4b-8218-97b8b62101f2" providerId="ADAL" clId="{30038867-11B3-42EC-8B3A-ACE735461F45}" dt="2025-04-04T05:44:11.032" v="906" actId="12788"/>
          <ac:spMkLst>
            <pc:docMk/>
            <pc:sldMk cId="3355156155" sldId="383"/>
            <ac:spMk id="28" creationId="{AF4785D5-13BC-63BC-8546-C87E71ED8DFB}"/>
          </ac:spMkLst>
        </pc:spChg>
        <pc:spChg chg="del mod topLvl">
          <ac:chgData name="Berthold, Christian (I/GQ-Z3)" userId="2fc36db1-9564-4c4b-8218-97b8b62101f2" providerId="ADAL" clId="{30038867-11B3-42EC-8B3A-ACE735461F45}" dt="2025-04-04T07:54:37.532" v="1094" actId="478"/>
          <ac:spMkLst>
            <pc:docMk/>
            <pc:sldMk cId="3355156155" sldId="383"/>
            <ac:spMk id="29" creationId="{80C8CC3C-3DEB-365E-6E82-745BBBF90DEF}"/>
          </ac:spMkLst>
        </pc:spChg>
        <pc:spChg chg="del mod">
          <ac:chgData name="Berthold, Christian (I/GQ-Z3)" userId="2fc36db1-9564-4c4b-8218-97b8b62101f2" providerId="ADAL" clId="{30038867-11B3-42EC-8B3A-ACE735461F45}" dt="2025-04-04T07:54:37.532" v="1094" actId="478"/>
          <ac:spMkLst>
            <pc:docMk/>
            <pc:sldMk cId="3355156155" sldId="383"/>
            <ac:spMk id="30" creationId="{86647380-76D8-413C-6282-0AE51050CF92}"/>
          </ac:spMkLst>
        </pc:spChg>
        <pc:spChg chg="mod">
          <ac:chgData name="Berthold, Christian (I/GQ-Z3)" userId="2fc36db1-9564-4c4b-8218-97b8b62101f2" providerId="ADAL" clId="{30038867-11B3-42EC-8B3A-ACE735461F45}" dt="2025-04-04T07:55:40.452" v="1105" actId="1076"/>
          <ac:spMkLst>
            <pc:docMk/>
            <pc:sldMk cId="3355156155" sldId="383"/>
            <ac:spMk id="31" creationId="{D49338C2-1A99-B19A-A0BC-78561EE914E0}"/>
          </ac:spMkLst>
        </pc:spChg>
        <pc:spChg chg="add mod">
          <ac:chgData name="Berthold, Christian (I/GQ-Z3)" userId="2fc36db1-9564-4c4b-8218-97b8b62101f2" providerId="ADAL" clId="{30038867-11B3-42EC-8B3A-ACE735461F45}" dt="2025-04-04T07:55:44.726" v="1106" actId="1076"/>
          <ac:spMkLst>
            <pc:docMk/>
            <pc:sldMk cId="3355156155" sldId="383"/>
            <ac:spMk id="32" creationId="{8B4CF2E7-F528-4239-8B8F-FF3C6DFA340E}"/>
          </ac:spMkLst>
        </pc:spChg>
        <pc:spChg chg="add mod">
          <ac:chgData name="Berthold, Christian (I/GQ-Z3)" userId="2fc36db1-9564-4c4b-8218-97b8b62101f2" providerId="ADAL" clId="{30038867-11B3-42EC-8B3A-ACE735461F45}" dt="2025-04-04T07:55:47.121" v="1107" actId="1076"/>
          <ac:spMkLst>
            <pc:docMk/>
            <pc:sldMk cId="3355156155" sldId="383"/>
            <ac:spMk id="33" creationId="{53113155-2B20-649A-13CA-47D5A173270C}"/>
          </ac:spMkLst>
        </pc:spChg>
        <pc:spChg chg="del mod topLvl">
          <ac:chgData name="Berthold, Christian (I/GQ-Z3)" userId="2fc36db1-9564-4c4b-8218-97b8b62101f2" providerId="ADAL" clId="{30038867-11B3-42EC-8B3A-ACE735461F45}" dt="2025-04-04T07:54:37.532" v="1094" actId="478"/>
          <ac:spMkLst>
            <pc:docMk/>
            <pc:sldMk cId="3355156155" sldId="383"/>
            <ac:spMk id="34" creationId="{BB8E4130-A68A-CE44-8D12-777677856805}"/>
          </ac:spMkLst>
        </pc:spChg>
        <pc:spChg chg="mod">
          <ac:chgData name="Berthold, Christian (I/GQ-Z3)" userId="2fc36db1-9564-4c4b-8218-97b8b62101f2" providerId="ADAL" clId="{30038867-11B3-42EC-8B3A-ACE735461F45}" dt="2025-04-04T05:46:20.057" v="924" actId="1076"/>
          <ac:spMkLst>
            <pc:docMk/>
            <pc:sldMk cId="3355156155" sldId="383"/>
            <ac:spMk id="35" creationId="{961C4CEA-9048-C7F6-E564-DAD5014B05F7}"/>
          </ac:spMkLst>
        </pc:spChg>
        <pc:spChg chg="mod">
          <ac:chgData name="Berthold, Christian (I/GQ-Z3)" userId="2fc36db1-9564-4c4b-8218-97b8b62101f2" providerId="ADAL" clId="{30038867-11B3-42EC-8B3A-ACE735461F45}" dt="2025-04-04T07:57:48.846" v="1136" actId="1076"/>
          <ac:spMkLst>
            <pc:docMk/>
            <pc:sldMk cId="3355156155" sldId="383"/>
            <ac:spMk id="36" creationId="{39991727-393E-E801-F8E6-6E215DC5513B}"/>
          </ac:spMkLst>
        </pc:spChg>
        <pc:spChg chg="mod">
          <ac:chgData name="Berthold, Christian (I/GQ-Z3)" userId="2fc36db1-9564-4c4b-8218-97b8b62101f2" providerId="ADAL" clId="{30038867-11B3-42EC-8B3A-ACE735461F45}" dt="2025-04-04T07:57:48.846" v="1136" actId="1076"/>
          <ac:spMkLst>
            <pc:docMk/>
            <pc:sldMk cId="3355156155" sldId="383"/>
            <ac:spMk id="37" creationId="{D3F14CE3-F6BA-27DE-39B8-1FD51A7AEFD7}"/>
          </ac:spMkLst>
        </pc:spChg>
        <pc:spChg chg="mod">
          <ac:chgData name="Berthold, Christian (I/GQ-Z3)" userId="2fc36db1-9564-4c4b-8218-97b8b62101f2" providerId="ADAL" clId="{30038867-11B3-42EC-8B3A-ACE735461F45}" dt="2025-04-04T07:57:48.846" v="1136" actId="1076"/>
          <ac:spMkLst>
            <pc:docMk/>
            <pc:sldMk cId="3355156155" sldId="383"/>
            <ac:spMk id="38" creationId="{5E3B45C4-1926-1BD8-1A02-B44DED380320}"/>
          </ac:spMkLst>
        </pc:spChg>
        <pc:spChg chg="add mod">
          <ac:chgData name="Berthold, Christian (I/GQ-Z3)" userId="2fc36db1-9564-4c4b-8218-97b8b62101f2" providerId="ADAL" clId="{30038867-11B3-42EC-8B3A-ACE735461F45}" dt="2025-04-04T07:56:50.019" v="1122" actId="1076"/>
          <ac:spMkLst>
            <pc:docMk/>
            <pc:sldMk cId="3355156155" sldId="383"/>
            <ac:spMk id="39" creationId="{34B90A90-27A4-DA82-A3A3-E79F31E945C3}"/>
          </ac:spMkLst>
        </pc:spChg>
        <pc:spChg chg="add mod">
          <ac:chgData name="Berthold, Christian (I/GQ-Z3)" userId="2fc36db1-9564-4c4b-8218-97b8b62101f2" providerId="ADAL" clId="{30038867-11B3-42EC-8B3A-ACE735461F45}" dt="2025-04-04T07:56:13.428" v="1114" actId="1076"/>
          <ac:spMkLst>
            <pc:docMk/>
            <pc:sldMk cId="3355156155" sldId="383"/>
            <ac:spMk id="40" creationId="{8180283D-3022-58FC-0D3B-6D26CB3B6FB1}"/>
          </ac:spMkLst>
        </pc:spChg>
        <pc:spChg chg="mod">
          <ac:chgData name="Berthold, Christian (I/GQ-Z3)" userId="2fc36db1-9564-4c4b-8218-97b8b62101f2" providerId="ADAL" clId="{30038867-11B3-42EC-8B3A-ACE735461F45}" dt="2025-04-04T07:55:51.242" v="1108" actId="1076"/>
          <ac:spMkLst>
            <pc:docMk/>
            <pc:sldMk cId="3355156155" sldId="383"/>
            <ac:spMk id="41" creationId="{19CD5F9C-E171-D044-0332-6839163A5A3D}"/>
          </ac:spMkLst>
        </pc:spChg>
        <pc:spChg chg="mod">
          <ac:chgData name="Berthold, Christian (I/GQ-Z3)" userId="2fc36db1-9564-4c4b-8218-97b8b62101f2" providerId="ADAL" clId="{30038867-11B3-42EC-8B3A-ACE735461F45}" dt="2025-04-04T07:55:54.588" v="1109" actId="1076"/>
          <ac:spMkLst>
            <pc:docMk/>
            <pc:sldMk cId="3355156155" sldId="383"/>
            <ac:spMk id="42" creationId="{C76E8125-6A83-C0DF-12F6-6E251A266AB2}"/>
          </ac:spMkLst>
        </pc:spChg>
        <pc:spChg chg="mod">
          <ac:chgData name="Berthold, Christian (I/GQ-Z3)" userId="2fc36db1-9564-4c4b-8218-97b8b62101f2" providerId="ADAL" clId="{30038867-11B3-42EC-8B3A-ACE735461F45}" dt="2025-04-04T07:56:22.648" v="1115" actId="1076"/>
          <ac:spMkLst>
            <pc:docMk/>
            <pc:sldMk cId="3355156155" sldId="383"/>
            <ac:spMk id="43" creationId="{B8783429-1154-69C6-7CBE-8BE27D7796A9}"/>
          </ac:spMkLst>
        </pc:spChg>
        <pc:spChg chg="add mod">
          <ac:chgData name="Berthold, Christian (I/GQ-Z3)" userId="2fc36db1-9564-4c4b-8218-97b8b62101f2" providerId="ADAL" clId="{30038867-11B3-42EC-8B3A-ACE735461F45}" dt="2025-04-04T07:56:25.784" v="1116" actId="1076"/>
          <ac:spMkLst>
            <pc:docMk/>
            <pc:sldMk cId="3355156155" sldId="383"/>
            <ac:spMk id="44" creationId="{6DF40EDC-7575-E355-1B98-3E088E179AD6}"/>
          </ac:spMkLst>
        </pc:spChg>
        <pc:spChg chg="add mod">
          <ac:chgData name="Berthold, Christian (I/GQ-Z3)" userId="2fc36db1-9564-4c4b-8218-97b8b62101f2" providerId="ADAL" clId="{30038867-11B3-42EC-8B3A-ACE735461F45}" dt="2025-04-04T07:56:29.064" v="1117" actId="1076"/>
          <ac:spMkLst>
            <pc:docMk/>
            <pc:sldMk cId="3355156155" sldId="383"/>
            <ac:spMk id="45" creationId="{13C24582-03DB-FB15-4F3E-AB76B16644D9}"/>
          </ac:spMkLst>
        </pc:spChg>
        <pc:spChg chg="mod">
          <ac:chgData name="Berthold, Christian (I/GQ-Z3)" userId="2fc36db1-9564-4c4b-8218-97b8b62101f2" providerId="ADAL" clId="{30038867-11B3-42EC-8B3A-ACE735461F45}" dt="2025-04-04T07:55:57.074" v="1110" actId="1076"/>
          <ac:spMkLst>
            <pc:docMk/>
            <pc:sldMk cId="3355156155" sldId="383"/>
            <ac:spMk id="46" creationId="{73C2B52B-40DF-C46F-9D88-2D2A790F74FE}"/>
          </ac:spMkLst>
        </pc:spChg>
        <pc:spChg chg="mod">
          <ac:chgData name="Berthold, Christian (I/GQ-Z3)" userId="2fc36db1-9564-4c4b-8218-97b8b62101f2" providerId="ADAL" clId="{30038867-11B3-42EC-8B3A-ACE735461F45}" dt="2025-04-04T07:56:32.152" v="1118" actId="1076"/>
          <ac:spMkLst>
            <pc:docMk/>
            <pc:sldMk cId="3355156155" sldId="383"/>
            <ac:spMk id="47" creationId="{FBB0F8C8-A0D4-0B12-44E2-A4599897FC2C}"/>
          </ac:spMkLst>
        </pc:spChg>
        <pc:spChg chg="mod">
          <ac:chgData name="Berthold, Christian (I/GQ-Z3)" userId="2fc36db1-9564-4c4b-8218-97b8b62101f2" providerId="ADAL" clId="{30038867-11B3-42EC-8B3A-ACE735461F45}" dt="2025-04-04T07:56:00.668" v="1111" actId="1076"/>
          <ac:spMkLst>
            <pc:docMk/>
            <pc:sldMk cId="3355156155" sldId="383"/>
            <ac:spMk id="48" creationId="{83D22798-43D9-29F6-BD55-7555A5DDD2B6}"/>
          </ac:spMkLst>
        </pc:spChg>
        <pc:spChg chg="add mod">
          <ac:chgData name="Berthold, Christian (I/GQ-Z3)" userId="2fc36db1-9564-4c4b-8218-97b8b62101f2" providerId="ADAL" clId="{30038867-11B3-42EC-8B3A-ACE735461F45}" dt="2025-04-04T07:56:34.670" v="1119" actId="1076"/>
          <ac:spMkLst>
            <pc:docMk/>
            <pc:sldMk cId="3355156155" sldId="383"/>
            <ac:spMk id="49" creationId="{E4C0E98D-6BAB-11F0-2995-6812F6884F56}"/>
          </ac:spMkLst>
        </pc:spChg>
        <pc:spChg chg="add mod">
          <ac:chgData name="Berthold, Christian (I/GQ-Z3)" userId="2fc36db1-9564-4c4b-8218-97b8b62101f2" providerId="ADAL" clId="{30038867-11B3-42EC-8B3A-ACE735461F45}" dt="2025-04-04T07:56:04.594" v="1112" actId="1076"/>
          <ac:spMkLst>
            <pc:docMk/>
            <pc:sldMk cId="3355156155" sldId="383"/>
            <ac:spMk id="50" creationId="{B496734D-47BC-0489-88B3-C0166401408F}"/>
          </ac:spMkLst>
        </pc:spChg>
        <pc:spChg chg="mod">
          <ac:chgData name="Berthold, Christian (I/GQ-Z3)" userId="2fc36db1-9564-4c4b-8218-97b8b62101f2" providerId="ADAL" clId="{30038867-11B3-42EC-8B3A-ACE735461F45}" dt="2025-04-04T07:56:46.713" v="1121" actId="1076"/>
          <ac:spMkLst>
            <pc:docMk/>
            <pc:sldMk cId="3355156155" sldId="383"/>
            <ac:spMk id="51" creationId="{13B00E2E-28DE-3C7F-D8CD-623CBAD32FA5}"/>
          </ac:spMkLst>
        </pc:spChg>
        <pc:spChg chg="add mod">
          <ac:chgData name="Berthold, Christian (I/GQ-Z3)" userId="2fc36db1-9564-4c4b-8218-97b8b62101f2" providerId="ADAL" clId="{30038867-11B3-42EC-8B3A-ACE735461F45}" dt="2025-04-04T07:56:43.350" v="1120" actId="1076"/>
          <ac:spMkLst>
            <pc:docMk/>
            <pc:sldMk cId="3355156155" sldId="383"/>
            <ac:spMk id="52" creationId="{C4AB134D-5688-033C-B064-0DB0EA7BC9CE}"/>
          </ac:spMkLst>
        </pc:spChg>
        <pc:grpChg chg="mod">
          <ac:chgData name="Berthold, Christian (I/GQ-Z3)" userId="2fc36db1-9564-4c4b-8218-97b8b62101f2" providerId="ADAL" clId="{30038867-11B3-42EC-8B3A-ACE735461F45}" dt="2025-04-04T05:41:54.841" v="891" actId="1076"/>
          <ac:grpSpMkLst>
            <pc:docMk/>
            <pc:sldMk cId="3355156155" sldId="383"/>
            <ac:grpSpMk id="3" creationId="{455BAE38-C89A-F873-FE7E-45B84AD659B4}"/>
          </ac:grpSpMkLst>
        </pc:grpChg>
        <pc:graphicFrameChg chg="mod modGraphic">
          <ac:chgData name="Berthold, Christian (I/GQ-Z3)" userId="2fc36db1-9564-4c4b-8218-97b8b62101f2" providerId="ADAL" clId="{30038867-11B3-42EC-8B3A-ACE735461F45}" dt="2025-04-04T07:55:27.456" v="1102" actId="14100"/>
          <ac:graphicFrameMkLst>
            <pc:docMk/>
            <pc:sldMk cId="3355156155" sldId="383"/>
            <ac:graphicFrameMk id="8" creationId="{EFC8E316-21BD-834E-9DEE-154384185F33}"/>
          </ac:graphicFrameMkLst>
        </pc:graphicFrameChg>
        <pc:cxnChg chg="add mod">
          <ac:chgData name="Berthold, Christian (I/GQ-Z3)" userId="2fc36db1-9564-4c4b-8218-97b8b62101f2" providerId="ADAL" clId="{30038867-11B3-42EC-8B3A-ACE735461F45}" dt="2025-04-04T07:57:39.176" v="1135" actId="14100"/>
          <ac:cxnSpMkLst>
            <pc:docMk/>
            <pc:sldMk cId="3355156155" sldId="383"/>
            <ac:cxnSpMk id="4" creationId="{460F4E7F-89D4-2832-6DEC-6357B0148991}"/>
          </ac:cxnSpMkLst>
        </pc:cxnChg>
        <pc:cxnChg chg="add mod">
          <ac:chgData name="Berthold, Christian (I/GQ-Z3)" userId="2fc36db1-9564-4c4b-8218-97b8b62101f2" providerId="ADAL" clId="{30038867-11B3-42EC-8B3A-ACE735461F45}" dt="2025-04-04T07:57:01.866" v="1125" actId="14100"/>
          <ac:cxnSpMkLst>
            <pc:docMk/>
            <pc:sldMk cId="3355156155" sldId="383"/>
            <ac:cxnSpMk id="5" creationId="{434F0E27-90CE-1A93-49B7-BF86250D2061}"/>
          </ac:cxnSpMkLst>
        </pc:cxnChg>
        <pc:cxnChg chg="add mod">
          <ac:chgData name="Berthold, Christian (I/GQ-Z3)" userId="2fc36db1-9564-4c4b-8218-97b8b62101f2" providerId="ADAL" clId="{30038867-11B3-42EC-8B3A-ACE735461F45}" dt="2025-04-04T07:47:06.575" v="1013" actId="14100"/>
          <ac:cxnSpMkLst>
            <pc:docMk/>
            <pc:sldMk cId="3355156155" sldId="383"/>
            <ac:cxnSpMk id="6" creationId="{6E2CA840-5133-732A-5214-5B8C6A412A42}"/>
          </ac:cxnSpMkLst>
        </pc:cxnChg>
      </pc:sldChg>
      <pc:sldChg chg="addSp delSp modSp add mod">
        <pc:chgData name="Berthold, Christian (I/GQ-Z3)" userId="2fc36db1-9564-4c4b-8218-97b8b62101f2" providerId="ADAL" clId="{30038867-11B3-42EC-8B3A-ACE735461F45}" dt="2025-04-04T08:07:59.453" v="1247" actId="167"/>
        <pc:sldMkLst>
          <pc:docMk/>
          <pc:sldMk cId="3481815005" sldId="384"/>
        </pc:sldMkLst>
        <pc:spChg chg="mod">
          <ac:chgData name="Berthold, Christian (I/GQ-Z3)" userId="2fc36db1-9564-4c4b-8218-97b8b62101f2" providerId="ADAL" clId="{30038867-11B3-42EC-8B3A-ACE735461F45}" dt="2025-04-04T08:06:32.957" v="1233" actId="1076"/>
          <ac:spMkLst>
            <pc:docMk/>
            <pc:sldMk cId="3481815005" sldId="384"/>
            <ac:spMk id="3" creationId="{B93590AE-C724-302D-5D4B-87304EF84FDE}"/>
          </ac:spMkLst>
        </pc:spChg>
        <pc:grpChg chg="mod">
          <ac:chgData name="Berthold, Christian (I/GQ-Z3)" userId="2fc36db1-9564-4c4b-8218-97b8b62101f2" providerId="ADAL" clId="{30038867-11B3-42EC-8B3A-ACE735461F45}" dt="2025-04-04T08:06:39.303" v="1234" actId="1076"/>
          <ac:grpSpMkLst>
            <pc:docMk/>
            <pc:sldMk cId="3481815005" sldId="384"/>
            <ac:grpSpMk id="14" creationId="{32170FAE-ECA6-41A9-E543-2EA7D51F2714}"/>
          </ac:grpSpMkLst>
        </pc:grpChg>
        <pc:cxnChg chg="del mod">
          <ac:chgData name="Berthold, Christian (I/GQ-Z3)" userId="2fc36db1-9564-4c4b-8218-97b8b62101f2" providerId="ADAL" clId="{30038867-11B3-42EC-8B3A-ACE735461F45}" dt="2025-04-04T08:07:49.640" v="1245" actId="478"/>
          <ac:cxnSpMkLst>
            <pc:docMk/>
            <pc:sldMk cId="3481815005" sldId="384"/>
            <ac:cxnSpMk id="5" creationId="{1FF7F614-DE0E-EFEF-386A-3896FB2B5FE7}"/>
          </ac:cxnSpMkLst>
        </pc:cxnChg>
        <pc:cxnChg chg="add mod ord">
          <ac:chgData name="Berthold, Christian (I/GQ-Z3)" userId="2fc36db1-9564-4c4b-8218-97b8b62101f2" providerId="ADAL" clId="{30038867-11B3-42EC-8B3A-ACE735461F45}" dt="2025-04-04T08:07:59.453" v="1247" actId="167"/>
          <ac:cxnSpMkLst>
            <pc:docMk/>
            <pc:sldMk cId="3481815005" sldId="384"/>
            <ac:cxnSpMk id="12" creationId="{A481F500-DE8A-87B7-3EFC-B539E8EADB3C}"/>
          </ac:cxnSpMkLst>
        </pc:cxnChg>
      </pc:sldChg>
      <pc:sldChg chg="addSp delSp modSp add mod">
        <pc:chgData name="Berthold, Christian (I/GQ-Z3)" userId="2fc36db1-9564-4c4b-8218-97b8b62101f2" providerId="ADAL" clId="{30038867-11B3-42EC-8B3A-ACE735461F45}" dt="2025-04-04T08:08:06.262" v="1249" actId="167"/>
        <pc:sldMkLst>
          <pc:docMk/>
          <pc:sldMk cId="263849630" sldId="385"/>
        </pc:sldMkLst>
        <pc:spChg chg="mod">
          <ac:chgData name="Berthold, Christian (I/GQ-Z3)" userId="2fc36db1-9564-4c4b-8218-97b8b62101f2" providerId="ADAL" clId="{30038867-11B3-42EC-8B3A-ACE735461F45}" dt="2025-04-04T08:07:10.198" v="1239" actId="1076"/>
          <ac:spMkLst>
            <pc:docMk/>
            <pc:sldMk cId="263849630" sldId="385"/>
            <ac:spMk id="2" creationId="{18FC59E4-ADF4-F30B-7956-53B1722FED32}"/>
          </ac:spMkLst>
        </pc:spChg>
        <pc:grpChg chg="mod">
          <ac:chgData name="Berthold, Christian (I/GQ-Z3)" userId="2fc36db1-9564-4c4b-8218-97b8b62101f2" providerId="ADAL" clId="{30038867-11B3-42EC-8B3A-ACE735461F45}" dt="2025-04-04T08:07:12.684" v="1240" actId="1076"/>
          <ac:grpSpMkLst>
            <pc:docMk/>
            <pc:sldMk cId="263849630" sldId="385"/>
            <ac:grpSpMk id="14" creationId="{32170FAE-ECA6-41A9-E543-2EA7D51F2714}"/>
          </ac:grpSpMkLst>
        </pc:grpChg>
        <pc:cxnChg chg="del mod">
          <ac:chgData name="Berthold, Christian (I/GQ-Z3)" userId="2fc36db1-9564-4c4b-8218-97b8b62101f2" providerId="ADAL" clId="{30038867-11B3-42EC-8B3A-ACE735461F45}" dt="2025-04-04T08:07:47.799" v="1244" actId="478"/>
          <ac:cxnSpMkLst>
            <pc:docMk/>
            <pc:sldMk cId="263849630" sldId="385"/>
            <ac:cxnSpMk id="5" creationId="{1FF7F614-DE0E-EFEF-386A-3896FB2B5FE7}"/>
          </ac:cxnSpMkLst>
        </pc:cxnChg>
        <pc:cxnChg chg="add mod ord">
          <ac:chgData name="Berthold, Christian (I/GQ-Z3)" userId="2fc36db1-9564-4c4b-8218-97b8b62101f2" providerId="ADAL" clId="{30038867-11B3-42EC-8B3A-ACE735461F45}" dt="2025-04-04T08:08:06.262" v="1249" actId="167"/>
          <ac:cxnSpMkLst>
            <pc:docMk/>
            <pc:sldMk cId="263849630" sldId="385"/>
            <ac:cxnSpMk id="8" creationId="{54E1D53D-C59B-57D5-8F30-267D86BF24C6}"/>
          </ac:cxnSpMkLst>
        </pc:cxnChg>
      </pc:sldChg>
      <pc:sldChg chg="modSp add mod modAnim">
        <pc:chgData name="Berthold, Christian (I/GQ-Z3)" userId="2fc36db1-9564-4c4b-8218-97b8b62101f2" providerId="ADAL" clId="{30038867-11B3-42EC-8B3A-ACE735461F45}" dt="2025-04-04T08:26:55.805" v="1409" actId="14100"/>
        <pc:sldMkLst>
          <pc:docMk/>
          <pc:sldMk cId="775079698" sldId="386"/>
        </pc:sldMkLst>
        <pc:spChg chg="mod">
          <ac:chgData name="Berthold, Christian (I/GQ-Z3)" userId="2fc36db1-9564-4c4b-8218-97b8b62101f2" providerId="ADAL" clId="{30038867-11B3-42EC-8B3A-ACE735461F45}" dt="2025-04-04T08:20:45.854" v="1308" actId="1076"/>
          <ac:spMkLst>
            <pc:docMk/>
            <pc:sldMk cId="775079698" sldId="386"/>
            <ac:spMk id="7" creationId="{984BE905-5658-5A2A-E4D9-E3DFEB2D810C}"/>
          </ac:spMkLst>
        </pc:spChg>
        <pc:spChg chg="mod">
          <ac:chgData name="Berthold, Christian (I/GQ-Z3)" userId="2fc36db1-9564-4c4b-8218-97b8b62101f2" providerId="ADAL" clId="{30038867-11B3-42EC-8B3A-ACE735461F45}" dt="2025-04-04T08:20:43.360" v="1307" actId="1076"/>
          <ac:spMkLst>
            <pc:docMk/>
            <pc:sldMk cId="775079698" sldId="386"/>
            <ac:spMk id="8" creationId="{93443A72-89F0-35AF-2ADA-73D47C9081CE}"/>
          </ac:spMkLst>
        </pc:spChg>
        <pc:picChg chg="mod">
          <ac:chgData name="Berthold, Christian (I/GQ-Z3)" userId="2fc36db1-9564-4c4b-8218-97b8b62101f2" providerId="ADAL" clId="{30038867-11B3-42EC-8B3A-ACE735461F45}" dt="2025-04-04T08:21:02.193" v="1312" actId="14100"/>
          <ac:picMkLst>
            <pc:docMk/>
            <pc:sldMk cId="775079698" sldId="386"/>
            <ac:picMk id="3" creationId="{258A6233-3AB1-A371-AE07-F4A3F9300F45}"/>
          </ac:picMkLst>
        </pc:picChg>
        <pc:picChg chg="mod ord">
          <ac:chgData name="Berthold, Christian (I/GQ-Z3)" userId="2fc36db1-9564-4c4b-8218-97b8b62101f2" providerId="ADAL" clId="{30038867-11B3-42EC-8B3A-ACE735461F45}" dt="2025-04-04T08:26:41.638" v="1406" actId="14100"/>
          <ac:picMkLst>
            <pc:docMk/>
            <pc:sldMk cId="775079698" sldId="386"/>
            <ac:picMk id="5" creationId="{AE10E7FC-F9B2-612C-6CA8-9EDA4841DE33}"/>
          </ac:picMkLst>
        </pc:picChg>
        <pc:picChg chg="mod ord">
          <ac:chgData name="Berthold, Christian (I/GQ-Z3)" userId="2fc36db1-9564-4c4b-8218-97b8b62101f2" providerId="ADAL" clId="{30038867-11B3-42EC-8B3A-ACE735461F45}" dt="2025-04-04T08:23:43.648" v="1334" actId="1076"/>
          <ac:picMkLst>
            <pc:docMk/>
            <pc:sldMk cId="775079698" sldId="386"/>
            <ac:picMk id="11" creationId="{FD5C112E-D377-6BA5-CAFD-3FB1ECDFCCDB}"/>
          </ac:picMkLst>
        </pc:picChg>
        <pc:picChg chg="mod ord">
          <ac:chgData name="Berthold, Christian (I/GQ-Z3)" userId="2fc36db1-9564-4c4b-8218-97b8b62101f2" providerId="ADAL" clId="{30038867-11B3-42EC-8B3A-ACE735461F45}" dt="2025-04-04T08:26:55.805" v="1409" actId="14100"/>
          <ac:picMkLst>
            <pc:docMk/>
            <pc:sldMk cId="775079698" sldId="386"/>
            <ac:picMk id="13" creationId="{5968F783-3305-F45D-7376-2CB1A6D92537}"/>
          </ac:picMkLst>
        </pc:picChg>
        <pc:picChg chg="mod">
          <ac:chgData name="Berthold, Christian (I/GQ-Z3)" userId="2fc36db1-9564-4c4b-8218-97b8b62101f2" providerId="ADAL" clId="{30038867-11B3-42EC-8B3A-ACE735461F45}" dt="2025-04-04T08:23:19.914" v="1328" actId="14100"/>
          <ac:picMkLst>
            <pc:docMk/>
            <pc:sldMk cId="775079698" sldId="386"/>
            <ac:picMk id="15" creationId="{B4D31676-ECB8-F289-6D98-7A2AF9B630EB}"/>
          </ac:picMkLst>
        </pc:picChg>
        <pc:picChg chg="mod">
          <ac:chgData name="Berthold, Christian (I/GQ-Z3)" userId="2fc36db1-9564-4c4b-8218-97b8b62101f2" providerId="ADAL" clId="{30038867-11B3-42EC-8B3A-ACE735461F45}" dt="2025-04-04T08:22:50.089" v="1319" actId="14100"/>
          <ac:picMkLst>
            <pc:docMk/>
            <pc:sldMk cId="775079698" sldId="386"/>
            <ac:picMk id="17" creationId="{3D906E5C-3C80-B20E-CB89-3B42AA4B7012}"/>
          </ac:picMkLst>
        </pc:picChg>
        <pc:picChg chg="mod">
          <ac:chgData name="Berthold, Christian (I/GQ-Z3)" userId="2fc36db1-9564-4c4b-8218-97b8b62101f2" providerId="ADAL" clId="{30038867-11B3-42EC-8B3A-ACE735461F45}" dt="2025-04-04T08:22:35.484" v="1315" actId="14100"/>
          <ac:picMkLst>
            <pc:docMk/>
            <pc:sldMk cId="775079698" sldId="386"/>
            <ac:picMk id="19" creationId="{18FCD9E5-5B08-7DC7-65E1-DDFBFBD6EB66}"/>
          </ac:picMkLst>
        </pc:picChg>
        <pc:picChg chg="mod">
          <ac:chgData name="Berthold, Christian (I/GQ-Z3)" userId="2fc36db1-9564-4c4b-8218-97b8b62101f2" providerId="ADAL" clId="{30038867-11B3-42EC-8B3A-ACE735461F45}" dt="2025-04-04T08:22:41.552" v="1317" actId="14100"/>
          <ac:picMkLst>
            <pc:docMk/>
            <pc:sldMk cId="775079698" sldId="386"/>
            <ac:picMk id="21" creationId="{8698DE55-E1B7-C5AD-9C91-3B7C739668BE}"/>
          </ac:picMkLst>
        </pc:picChg>
        <pc:picChg chg="mod">
          <ac:chgData name="Berthold, Christian (I/GQ-Z3)" userId="2fc36db1-9564-4c4b-8218-97b8b62101f2" providerId="ADAL" clId="{30038867-11B3-42EC-8B3A-ACE735461F45}" dt="2025-04-04T08:23:04.627" v="1324" actId="14100"/>
          <ac:picMkLst>
            <pc:docMk/>
            <pc:sldMk cId="775079698" sldId="386"/>
            <ac:picMk id="23" creationId="{AB8154C4-90E1-20A9-EC29-C5E0DF6CD695}"/>
          </ac:picMkLst>
        </pc:picChg>
        <pc:picChg chg="mod ord">
          <ac:chgData name="Berthold, Christian (I/GQ-Z3)" userId="2fc36db1-9564-4c4b-8218-97b8b62101f2" providerId="ADAL" clId="{30038867-11B3-42EC-8B3A-ACE735461F45}" dt="2025-04-04T08:26:45.957" v="1407" actId="1076"/>
          <ac:picMkLst>
            <pc:docMk/>
            <pc:sldMk cId="775079698" sldId="386"/>
            <ac:picMk id="25" creationId="{7BE3D892-1B8A-5DE8-C4ED-B9CFACEBD2A5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3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solidFill>
              <a:srgbClr val="FF0000"/>
            </a:solidFill>
          </c:spPr>
          <c:explosion val="3"/>
          <c:dPt>
            <c:idx val="0"/>
            <c:bubble3D val="0"/>
            <c:spPr>
              <a:solidFill>
                <a:srgbClr val="FF0000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8021-4D40-BF8C-7F0419DB5D59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021-4D40-BF8C-7F0419DB5D59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BED-4F75-B595-6F475D67706A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BED-4F75-B595-6F475D67706A}"/>
              </c:ext>
            </c:extLst>
          </c:dPt>
          <c:dLbls>
            <c:dLbl>
              <c:idx val="0"/>
              <c:layout>
                <c:manualLayout>
                  <c:x val="-0.12927842732562961"/>
                  <c:y val="1.634295503558607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dirty="0"/>
                      <a:t>43,78%</a:t>
                    </a:r>
                    <a:endParaRPr lang="en-US" sz="20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827054503592377"/>
                      <c:h val="0.13710335559606049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8021-4D40-BF8C-7F0419DB5D5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21-4D40-BF8C-7F0419DB5D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Tabelle1!$A$2:$A$5</c:f>
              <c:numCache>
                <c:formatCode>General</c:formatCode>
                <c:ptCount val="4"/>
              </c:numCache>
            </c:num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42</c:v>
                </c:pt>
                <c:pt idx="1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21-4D40-BF8C-7F0419DB5D5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9573600174978124E-2"/>
          <c:y val="4.841358954360863E-2"/>
          <c:w val="0.90549125109361361"/>
          <c:h val="0.5732493679907484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-1.1107830271216098E-3"/>
                  <c:y val="-2.5046896431164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E97-4797-AB96-9B223CC860DD}"/>
                </c:ext>
              </c:extLst>
            </c:dLbl>
            <c:dLbl>
              <c:idx val="1"/>
              <c:layout>
                <c:manualLayout>
                  <c:x val="4.4725503062117231E-3"/>
                  <c:y val="-6.314797757039507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24.050,64 €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04866579177603"/>
                      <c:h val="7.300715380684720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FE97-4797-AB96-9B223CC860DD}"/>
                </c:ext>
              </c:extLst>
            </c:dLbl>
            <c:dLbl>
              <c:idx val="2"/>
              <c:layout>
                <c:manualLayout>
                  <c:x val="2.7250984251968504E-2"/>
                  <c:y val="-2.16953984347685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E97-4797-AB96-9B223CC860DD}"/>
                </c:ext>
              </c:extLst>
            </c:dLbl>
            <c:dLbl>
              <c:idx val="3"/>
              <c:layout>
                <c:manualLayout>
                  <c:x val="3.5473206474190791E-2"/>
                  <c:y val="-4.9690382701772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97-4797-AB96-9B223CC860DD}"/>
                </c:ext>
              </c:extLst>
            </c:dLbl>
            <c:dLbl>
              <c:idx val="4"/>
              <c:layout>
                <c:manualLayout>
                  <c:x val="2.3167869641294837E-2"/>
                  <c:y val="-2.46011126875206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E97-4797-AB96-9B223CC860DD}"/>
                </c:ext>
              </c:extLst>
            </c:dLbl>
            <c:dLbl>
              <c:idx val="5"/>
              <c:layout>
                <c:manualLayout>
                  <c:x val="2.1639873140857392E-2"/>
                  <c:y val="-3.8794610440254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E97-4797-AB96-9B223CC860DD}"/>
                </c:ext>
              </c:extLst>
            </c:dLbl>
            <c:dLbl>
              <c:idx val="6"/>
              <c:layout>
                <c:manualLayout>
                  <c:x val="1.2694663167104112E-2"/>
                  <c:y val="-2.0462476131565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E97-4797-AB96-9B223CC860DD}"/>
                </c:ext>
              </c:extLst>
            </c:dLbl>
            <c:dLbl>
              <c:idx val="7"/>
              <c:layout>
                <c:manualLayout>
                  <c:x val="3.0555555555555565E-2"/>
                  <c:y val="-3.0537644891482668E-2"/>
                </c:manualLayout>
              </c:layout>
              <c:numFmt formatCode="#,##0.00\ &quot;€&quot;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E97-4797-AB96-9B223CC860DD}"/>
                </c:ext>
              </c:extLst>
            </c:dLbl>
            <c:dLbl>
              <c:idx val="8"/>
              <c:layout>
                <c:manualLayout>
                  <c:x val="5.5555555555554482E-3"/>
                  <c:y val="-2.34818330957696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E97-4797-AB96-9B223CC860DD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Tabelle1!$A$2:$A$9</c:f>
              <c:strCache>
                <c:ptCount val="8"/>
                <c:pt idx="0">
                  <c:v>Mitgliedsbeiträge</c:v>
                </c:pt>
                <c:pt idx="1">
                  <c:v>Zuschüsse</c:v>
                </c:pt>
                <c:pt idx="2">
                  <c:v>Spenden</c:v>
                </c:pt>
                <c:pt idx="3">
                  <c:v>Mieteinnahmen</c:v>
                </c:pt>
                <c:pt idx="4">
                  <c:v>Einnahmen Veranstaltungen</c:v>
                </c:pt>
                <c:pt idx="5">
                  <c:v>Bandenwerbung</c:v>
                </c:pt>
                <c:pt idx="6">
                  <c:v>Erlöse Spindelrasenmäher</c:v>
                </c:pt>
                <c:pt idx="7">
                  <c:v>Gesamteinnahmen</c:v>
                </c:pt>
              </c:strCache>
            </c:strRef>
          </c:cat>
          <c:val>
            <c:numRef>
              <c:f>Tabelle1!$B$2:$B$9</c:f>
              <c:numCache>
                <c:formatCode>#,##0.00</c:formatCode>
                <c:ptCount val="8"/>
                <c:pt idx="0" formatCode="General">
                  <c:v>34915.699999999997</c:v>
                </c:pt>
                <c:pt idx="1">
                  <c:v>24050.639999999999</c:v>
                </c:pt>
                <c:pt idx="2" formatCode="General">
                  <c:v>21040</c:v>
                </c:pt>
                <c:pt idx="3" formatCode="General">
                  <c:v>18095.05</c:v>
                </c:pt>
                <c:pt idx="4" formatCode="General">
                  <c:v>13374.55</c:v>
                </c:pt>
                <c:pt idx="5" formatCode="General">
                  <c:v>9627.1</c:v>
                </c:pt>
                <c:pt idx="6" formatCode="General">
                  <c:v>1000</c:v>
                </c:pt>
                <c:pt idx="7" formatCode="General">
                  <c:v>122103.04000000001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E97-4797-AB96-9B223CC860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0280960"/>
        <c:axId val="100282752"/>
        <c:axId val="97904384"/>
      </c:bar3DChart>
      <c:catAx>
        <c:axId val="100280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00282752"/>
        <c:crosses val="autoZero"/>
        <c:auto val="1"/>
        <c:lblAlgn val="ctr"/>
        <c:lblOffset val="100"/>
        <c:noMultiLvlLbl val="0"/>
      </c:catAx>
      <c:valAx>
        <c:axId val="1002827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00280960"/>
        <c:crosses val="autoZero"/>
        <c:crossBetween val="between"/>
      </c:valAx>
      <c:serAx>
        <c:axId val="97904384"/>
        <c:scaling>
          <c:orientation val="minMax"/>
        </c:scaling>
        <c:delete val="1"/>
        <c:axPos val="b"/>
        <c:majorTickMark val="out"/>
        <c:minorTickMark val="none"/>
        <c:tickLblPos val="none"/>
        <c:crossAx val="100282752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6972935286399833E-2"/>
          <c:y val="4.3124788242880407E-2"/>
          <c:w val="0.9197531714785655"/>
          <c:h val="0.4738989176251143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-1.3888998250218729E-2"/>
                  <c:y val="-2.77512572950004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738-49D9-ABBA-02413486E458}"/>
                </c:ext>
              </c:extLst>
            </c:dLbl>
            <c:dLbl>
              <c:idx val="1"/>
              <c:layout>
                <c:manualLayout>
                  <c:x val="1.3888888888888926E-2"/>
                  <c:y val="-2.9885969394615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738-49D9-ABBA-02413486E458}"/>
                </c:ext>
              </c:extLst>
            </c:dLbl>
            <c:dLbl>
              <c:idx val="2"/>
              <c:layout>
                <c:manualLayout>
                  <c:x val="1.3888888888888978E-2"/>
                  <c:y val="-1.49429846973079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738-49D9-ABBA-02413486E458}"/>
                </c:ext>
              </c:extLst>
            </c:dLbl>
            <c:dLbl>
              <c:idx val="3"/>
              <c:layout>
                <c:manualLayout>
                  <c:x val="1.2499999999999949E-2"/>
                  <c:y val="-1.06735604980771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738-49D9-ABBA-02413486E458}"/>
                </c:ext>
              </c:extLst>
            </c:dLbl>
            <c:dLbl>
              <c:idx val="4"/>
              <c:layout>
                <c:manualLayout>
                  <c:x val="2.777788713910756E-2"/>
                  <c:y val="-1.4942900653524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022911198600175"/>
                      <c:h val="3.223415270419276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3738-49D9-ABBA-02413486E458}"/>
                </c:ext>
              </c:extLst>
            </c:dLbl>
            <c:dLbl>
              <c:idx val="5"/>
              <c:layout>
                <c:manualLayout>
                  <c:x val="2.361111111111111E-2"/>
                  <c:y val="-3.9135936391272494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7.306,66 €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738-49D9-ABBA-02413486E458}"/>
                </c:ext>
              </c:extLst>
            </c:dLbl>
            <c:dLbl>
              <c:idx val="6"/>
              <c:layout>
                <c:manualLayout>
                  <c:x val="3.1944444444444442E-2"/>
                  <c:y val="-2.13471209961545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738-49D9-ABBA-02413486E458}"/>
                </c:ext>
              </c:extLst>
            </c:dLbl>
            <c:dLbl>
              <c:idx val="7"/>
              <c:layout>
                <c:manualLayout>
                  <c:x val="3.3333333333333333E-2"/>
                  <c:y val="-1.0673560498077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738-49D9-ABBA-02413486E458}"/>
                </c:ext>
              </c:extLst>
            </c:dLbl>
            <c:dLbl>
              <c:idx val="8"/>
              <c:layout>
                <c:manualLayout>
                  <c:x val="3.8970067686655632E-3"/>
                  <c:y val="-2.285744203861716E-2"/>
                </c:manualLayout>
              </c:layout>
              <c:numFmt formatCode="#,##0.00\ &quot;€&quot;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 b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738-49D9-ABBA-02413486E458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Tabelle1!$A$2:$A$11</c:f>
              <c:strCache>
                <c:ptCount val="9"/>
                <c:pt idx="0">
                  <c:v>Übungsleiter, Trainer</c:v>
                </c:pt>
                <c:pt idx="1">
                  <c:v>Instandhaltung Sportheim</c:v>
                </c:pt>
                <c:pt idx="2">
                  <c:v>Laufende Kosten Sportgaststätte/-gelände</c:v>
                </c:pt>
                <c:pt idx="3">
                  <c:v>Kosten Sportveranstalungen (Benefizspiel, Winterzauber, etc.)</c:v>
                </c:pt>
                <c:pt idx="4">
                  <c:v>Kosten Sportbetrieb/Lizenzen</c:v>
                </c:pt>
                <c:pt idx="5">
                  <c:v>Abgaben Sportverbände </c:v>
                </c:pt>
                <c:pt idx="6">
                  <c:v>Zinsen, Kontoführung, Versicherungen</c:v>
                </c:pt>
                <c:pt idx="7">
                  <c:v>Mitgliederpflege</c:v>
                </c:pt>
                <c:pt idx="8">
                  <c:v>Gesamtausgaben</c:v>
                </c:pt>
              </c:strCache>
            </c:strRef>
          </c:cat>
          <c:val>
            <c:numRef>
              <c:f>Tabelle1!$B$2:$B$11</c:f>
              <c:numCache>
                <c:formatCode>General</c:formatCode>
                <c:ptCount val="10"/>
                <c:pt idx="0">
                  <c:v>29090.3</c:v>
                </c:pt>
                <c:pt idx="1">
                  <c:v>20813.919999999998</c:v>
                </c:pt>
                <c:pt idx="2">
                  <c:v>17166.14</c:v>
                </c:pt>
                <c:pt idx="3">
                  <c:v>12306.66</c:v>
                </c:pt>
                <c:pt idx="4">
                  <c:v>8755.93</c:v>
                </c:pt>
                <c:pt idx="5">
                  <c:v>7307.1</c:v>
                </c:pt>
                <c:pt idx="6">
                  <c:v>3545.38</c:v>
                </c:pt>
                <c:pt idx="7">
                  <c:v>678.93</c:v>
                </c:pt>
                <c:pt idx="8">
                  <c:v>99664.360000000015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738-49D9-ABBA-02413486E458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Spalte1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Tabelle1!$A$2:$A$11</c:f>
              <c:strCache>
                <c:ptCount val="9"/>
                <c:pt idx="0">
                  <c:v>Übungsleiter, Trainer</c:v>
                </c:pt>
                <c:pt idx="1">
                  <c:v>Instandhaltung Sportheim</c:v>
                </c:pt>
                <c:pt idx="2">
                  <c:v>Laufende Kosten Sportgaststätte/-gelände</c:v>
                </c:pt>
                <c:pt idx="3">
                  <c:v>Kosten Sportveranstalungen (Benefizspiel, Winterzauber, etc.)</c:v>
                </c:pt>
                <c:pt idx="4">
                  <c:v>Kosten Sportbetrieb/Lizenzen</c:v>
                </c:pt>
                <c:pt idx="5">
                  <c:v>Abgaben Sportverbände </c:v>
                </c:pt>
                <c:pt idx="6">
                  <c:v>Zinsen, Kontoführung, Versicherungen</c:v>
                </c:pt>
                <c:pt idx="7">
                  <c:v>Mitgliederpflege</c:v>
                </c:pt>
                <c:pt idx="8">
                  <c:v>Gesamtausgaben</c:v>
                </c:pt>
              </c:strCache>
            </c:strRef>
          </c:cat>
          <c:val>
            <c:numRef>
              <c:f>Tabelle1!$C$2:$C$10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A-3738-49D9-ABBA-02413486E458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Spalte2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Tabelle1!$A$2:$A$11</c:f>
              <c:strCache>
                <c:ptCount val="9"/>
                <c:pt idx="0">
                  <c:v>Übungsleiter, Trainer</c:v>
                </c:pt>
                <c:pt idx="1">
                  <c:v>Instandhaltung Sportheim</c:v>
                </c:pt>
                <c:pt idx="2">
                  <c:v>Laufende Kosten Sportgaststätte/-gelände</c:v>
                </c:pt>
                <c:pt idx="3">
                  <c:v>Kosten Sportveranstalungen (Benefizspiel, Winterzauber, etc.)</c:v>
                </c:pt>
                <c:pt idx="4">
                  <c:v>Kosten Sportbetrieb/Lizenzen</c:v>
                </c:pt>
                <c:pt idx="5">
                  <c:v>Abgaben Sportverbände </c:v>
                </c:pt>
                <c:pt idx="6">
                  <c:v>Zinsen, Kontoführung, Versicherungen</c:v>
                </c:pt>
                <c:pt idx="7">
                  <c:v>Mitgliederpflege</c:v>
                </c:pt>
                <c:pt idx="8">
                  <c:v>Gesamtausgaben</c:v>
                </c:pt>
              </c:strCache>
            </c:strRef>
          </c:cat>
          <c:val>
            <c:numRef>
              <c:f>Tabelle1!$D$2:$D$10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B-3738-49D9-ABBA-02413486E45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2650624"/>
        <c:axId val="122652160"/>
        <c:axId val="111794368"/>
      </c:bar3DChart>
      <c:catAx>
        <c:axId val="122650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kern="1000" baseline="-20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22652160"/>
        <c:crosses val="autoZero"/>
        <c:auto val="1"/>
        <c:lblAlgn val="ctr"/>
        <c:lblOffset val="100"/>
        <c:noMultiLvlLbl val="0"/>
      </c:catAx>
      <c:valAx>
        <c:axId val="1226521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2650624"/>
        <c:crosses val="autoZero"/>
        <c:crossBetween val="between"/>
      </c:valAx>
      <c:serAx>
        <c:axId val="111794368"/>
        <c:scaling>
          <c:orientation val="minMax"/>
        </c:scaling>
        <c:delete val="1"/>
        <c:axPos val="b"/>
        <c:majorTickMark val="out"/>
        <c:minorTickMark val="none"/>
        <c:tickLblPos val="none"/>
        <c:crossAx val="122652160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0.95303633380846087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Kassenbestand</c:v>
                </c:pt>
              </c:strCache>
            </c:strRef>
          </c:tx>
          <c:spPr>
            <a:solidFill>
              <a:srgbClr val="C00000"/>
            </a:solidFill>
            <a:ln w="12700"/>
            <a:scene3d>
              <a:camera prst="orthographicFront"/>
              <a:lightRig rig="threePt" dir="t"/>
            </a:scene3d>
            <a:sp3d prstMaterial="matte"/>
          </c:spPr>
          <c:invertIfNegative val="0"/>
          <c:dLbls>
            <c:dLbl>
              <c:idx val="0"/>
              <c:layout>
                <c:manualLayout>
                  <c:x val="-0.73535235019053891"/>
                  <c:y val="-3.49664509156048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B82-4836-9616-3CB88EE44129}"/>
                </c:ext>
              </c:extLst>
            </c:dLbl>
            <c:dLbl>
              <c:idx val="1"/>
              <c:layout>
                <c:manualLayout>
                  <c:x val="-0.73100561093934457"/>
                  <c:y val="-2.42929112128830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B82-4836-9616-3CB88EE44129}"/>
                </c:ext>
              </c:extLst>
            </c:dLbl>
            <c:dLbl>
              <c:idx val="2"/>
              <c:layout>
                <c:manualLayout>
                  <c:x val="-0.7070344713279374"/>
                  <c:y val="-2.6470309883264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B82-4836-9616-3CB88EE44129}"/>
                </c:ext>
              </c:extLst>
            </c:dLbl>
            <c:dLbl>
              <c:idx val="3"/>
              <c:layout>
                <c:manualLayout>
                  <c:x val="-0.68351337204628571"/>
                  <c:y val="-1.77180244719038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B82-4836-9616-3CB88EE44129}"/>
                </c:ext>
              </c:extLst>
            </c:dLbl>
            <c:dLbl>
              <c:idx val="4"/>
              <c:layout>
                <c:manualLayout>
                  <c:x val="-0.65031505081187913"/>
                  <c:y val="-6.83103111999909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B82-4836-9616-3CB88EE44129}"/>
                </c:ext>
              </c:extLst>
            </c:dLbl>
            <c:dLbl>
              <c:idx val="5"/>
              <c:layout>
                <c:manualLayout>
                  <c:x val="-0.61891068110769987"/>
                  <c:y val="1.87856356152471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B82-4836-9616-3CB88EE44129}"/>
                </c:ext>
              </c:extLst>
            </c:dLbl>
            <c:dLbl>
              <c:idx val="6"/>
              <c:layout>
                <c:manualLayout>
                  <c:x val="-0.73429758933740874"/>
                  <c:y val="1.27655569134293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B82-4836-9616-3CB88EE44129}"/>
                </c:ext>
              </c:extLst>
            </c:dLbl>
            <c:dLbl>
              <c:idx val="7"/>
              <c:layout>
                <c:manualLayout>
                  <c:x val="-0.6462511392139807"/>
                  <c:y val="-1.54979350716861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B82-4836-9616-3CB88EE44129}"/>
                </c:ext>
              </c:extLst>
            </c:dLbl>
            <c:dLbl>
              <c:idx val="8"/>
              <c:layout>
                <c:manualLayout>
                  <c:x val="-0.56698804017259152"/>
                  <c:y val="-1.98100416826114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B82-4836-9616-3CB88EE44129}"/>
                </c:ext>
              </c:extLst>
            </c:dLbl>
            <c:dLbl>
              <c:idx val="9"/>
              <c:layout>
                <c:manualLayout>
                  <c:x val="-0.46339544025370261"/>
                  <c:y val="-2.198744035299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B82-4836-9616-3CB88EE44129}"/>
                </c:ext>
              </c:extLst>
            </c:dLbl>
            <c:dLbl>
              <c:idx val="10"/>
              <c:layout>
                <c:manualLayout>
                  <c:x val="-0.41709773891428503"/>
                  <c:y val="-2.17312959739727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B82-4836-9616-3CB88EE44129}"/>
                </c:ext>
              </c:extLst>
            </c:dLbl>
            <c:dLbl>
              <c:idx val="11"/>
              <c:layout>
                <c:manualLayout>
                  <c:x val="-0.3455691011748469"/>
                  <c:y val="-1.786018149882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B82-4836-9616-3CB88EE44129}"/>
                </c:ext>
              </c:extLst>
            </c:dLbl>
            <c:dLbl>
              <c:idx val="12"/>
              <c:layout>
                <c:manualLayout>
                  <c:x val="-0.30685389066978103"/>
                  <c:y val="-1.6033572027350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B82-4836-9616-3CB88EE44129}"/>
                </c:ext>
              </c:extLst>
            </c:dLbl>
            <c:numFmt formatCode="#,##0.00\ &quot;€&quot;" sourceLinked="0"/>
            <c:spPr>
              <a:noFill/>
              <a:ln>
                <a:solidFill>
                  <a:srgbClr val="C00000"/>
                </a:solidFill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Tabelle1!$A$2:$A$14</c:f>
              <c:numCache>
                <c:formatCode>General</c:formatCode>
                <c:ptCount val="13"/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</c:numCache>
            </c:numRef>
          </c:cat>
          <c:val>
            <c:numRef>
              <c:f>Tabelle1!$B$2:$B$14</c:f>
              <c:numCache>
                <c:formatCode>General</c:formatCode>
                <c:ptCount val="13"/>
                <c:pt idx="2">
                  <c:v>189666.73</c:v>
                </c:pt>
                <c:pt idx="3">
                  <c:v>180340.54</c:v>
                </c:pt>
                <c:pt idx="4">
                  <c:v>168239.46</c:v>
                </c:pt>
                <c:pt idx="5">
                  <c:v>154956.9</c:v>
                </c:pt>
                <c:pt idx="6">
                  <c:v>206103.7</c:v>
                </c:pt>
                <c:pt idx="7">
                  <c:v>165507.20000000001</c:v>
                </c:pt>
                <c:pt idx="8">
                  <c:v>134851.38</c:v>
                </c:pt>
                <c:pt idx="9">
                  <c:v>94449.79</c:v>
                </c:pt>
                <c:pt idx="10">
                  <c:v>75913.95</c:v>
                </c:pt>
                <c:pt idx="11">
                  <c:v>48088.959999999999</c:v>
                </c:pt>
                <c:pt idx="12">
                  <c:v>32558.07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9B82-4836-9616-3CB88EE44129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Jahresüberschuss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00B050"/>
              </a:solidFill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9B82-4836-9616-3CB88EE44129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9B82-4836-9616-3CB88EE44129}"/>
              </c:ext>
            </c:extLst>
          </c:dPt>
          <c:dLbls>
            <c:dLbl>
              <c:idx val="0"/>
              <c:layout>
                <c:manualLayout>
                  <c:x val="9.4592132039529486E-2"/>
                  <c:y val="-2.5701876746205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B82-4836-9616-3CB88EE44129}"/>
                </c:ext>
              </c:extLst>
            </c:dLbl>
            <c:dLbl>
              <c:idx val="1"/>
              <c:layout>
                <c:manualLayout>
                  <c:x val="8.3120958556546956E-2"/>
                  <c:y val="-1.7120354254191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B82-4836-9616-3CB88EE44129}"/>
                </c:ext>
              </c:extLst>
            </c:dLbl>
            <c:dLbl>
              <c:idx val="2"/>
              <c:layout>
                <c:manualLayout>
                  <c:x val="7.1694834268640428E-2"/>
                  <c:y val="-2.13470794054433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B82-4836-9616-3CB88EE44129}"/>
                </c:ext>
              </c:extLst>
            </c:dLbl>
            <c:dLbl>
              <c:idx val="3"/>
              <c:layout>
                <c:manualLayout>
                  <c:x val="0.10158164449659161"/>
                  <c:y val="-2.14751515949530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9B82-4836-9616-3CB88EE44129}"/>
                </c:ext>
              </c:extLst>
            </c:dLbl>
            <c:dLbl>
              <c:idx val="4"/>
              <c:layout>
                <c:manualLayout>
                  <c:x val="9.4637181234605419E-2"/>
                  <c:y val="-2.3524478075824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9B82-4836-9616-3CB88EE44129}"/>
                </c:ext>
              </c:extLst>
            </c:dLbl>
            <c:dLbl>
              <c:idx val="5"/>
              <c:layout>
                <c:manualLayout>
                  <c:x val="9.1589303988807019E-2"/>
                  <c:y val="-1.49429555838103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9B82-4836-9616-3CB88EE44129}"/>
                </c:ext>
              </c:extLst>
            </c:dLbl>
            <c:dLbl>
              <c:idx val="6"/>
              <c:layout>
                <c:manualLayout>
                  <c:x val="-0.38706189375525574"/>
                  <c:y val="-1.7248426443701042E-2"/>
                </c:manualLayout>
              </c:layout>
              <c:numFmt formatCode="#,##0.00\ &quot;€&quot;" sourceLinked="0"/>
              <c:spPr>
                <a:solidFill>
                  <a:schemeClr val="bg1"/>
                </a:solidFill>
                <a:ln>
                  <a:solidFill>
                    <a:srgbClr val="C00000"/>
                  </a:solidFill>
                </a:ln>
                <a:effectLst/>
              </c:spPr>
              <c:txPr>
                <a:bodyPr anchor="ctr" anchorCtr="1"/>
                <a:lstStyle/>
                <a:p>
                  <a:pPr>
                    <a:defRPr sz="1400">
                      <a:latin typeface="Arial" pitchFamily="34" charset="0"/>
                      <a:cs typeface="Arial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B82-4836-9616-3CB88EE44129}"/>
                </c:ext>
              </c:extLst>
            </c:dLbl>
            <c:dLbl>
              <c:idx val="7"/>
              <c:layout>
                <c:manualLayout>
                  <c:x val="2.1463401085516191E-2"/>
                  <c:y val="-1.9340443654408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9B82-4836-9616-3CB88EE44129}"/>
                </c:ext>
              </c:extLst>
            </c:dLbl>
            <c:dLbl>
              <c:idx val="8"/>
              <c:layout>
                <c:manualLayout>
                  <c:x val="4.722860513240168E-2"/>
                  <c:y val="-2.35671688056608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9B82-4836-9616-3CB88EE44129}"/>
                </c:ext>
              </c:extLst>
            </c:dLbl>
            <c:dLbl>
              <c:idx val="9"/>
              <c:layout>
                <c:manualLayout>
                  <c:x val="2.230556135135843E-2"/>
                  <c:y val="-2.5872639665551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B82-4836-9616-3CB88EE44129}"/>
                </c:ext>
              </c:extLst>
            </c:dLbl>
            <c:dLbl>
              <c:idx val="10"/>
              <c:layout>
                <c:manualLayout>
                  <c:x val="7.8774332210603523E-2"/>
                  <c:y val="-2.1389770135279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9B82-4836-9616-3CB88EE44129}"/>
                </c:ext>
              </c:extLst>
            </c:dLbl>
            <c:dLbl>
              <c:idx val="11"/>
              <c:layout>
                <c:manualLayout>
                  <c:x val="5.448807404416673E-2"/>
                  <c:y val="-1.11626134367630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9B82-4836-9616-3CB88EE44129}"/>
                </c:ext>
              </c:extLst>
            </c:dLbl>
            <c:dLbl>
              <c:idx val="12"/>
              <c:layout>
                <c:manualLayout>
                  <c:x val="8.459990443699570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B82-4836-9616-3CB88EE44129}"/>
                </c:ext>
              </c:extLst>
            </c:dLbl>
            <c:numFmt formatCode="#,##0.00\ &quot;€&quot;" sourceLinked="0"/>
            <c:spPr>
              <a:solidFill>
                <a:schemeClr val="bg1"/>
              </a:solidFill>
              <a:ln>
                <a:solidFill>
                  <a:srgbClr val="00B050"/>
                </a:solidFill>
              </a:ln>
              <a:effectLst/>
            </c:spPr>
            <c:txPr>
              <a:bodyPr anchor="ctr" anchorCtr="1"/>
              <a:lstStyle/>
              <a:p>
                <a:pPr>
                  <a:defRPr sz="1400"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Tabelle1!$A$2:$A$14</c:f>
              <c:numCache>
                <c:formatCode>General</c:formatCode>
                <c:ptCount val="13"/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</c:numCache>
            </c:numRef>
          </c:cat>
          <c:val>
            <c:numRef>
              <c:f>Tabelle1!$C$2:$C$14</c:f>
              <c:numCache>
                <c:formatCode>General</c:formatCode>
                <c:ptCount val="13"/>
                <c:pt idx="2">
                  <c:v>21179.18</c:v>
                </c:pt>
                <c:pt idx="3">
                  <c:v>9326.19</c:v>
                </c:pt>
                <c:pt idx="4">
                  <c:v>12101.08</c:v>
                </c:pt>
                <c:pt idx="5">
                  <c:v>13283.17</c:v>
                </c:pt>
                <c:pt idx="6">
                  <c:v>-51447.4</c:v>
                </c:pt>
                <c:pt idx="7">
                  <c:v>40596.53</c:v>
                </c:pt>
                <c:pt idx="8">
                  <c:v>30655.78</c:v>
                </c:pt>
                <c:pt idx="9">
                  <c:v>40401.589999999997</c:v>
                </c:pt>
                <c:pt idx="10">
                  <c:v>18535.84</c:v>
                </c:pt>
                <c:pt idx="11">
                  <c:v>27824.99</c:v>
                </c:pt>
                <c:pt idx="12">
                  <c:v>15530.89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9B82-4836-9616-3CB88EE44129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Spalte1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Tabelle1!$A$2:$A$14</c:f>
              <c:numCache>
                <c:formatCode>General</c:formatCode>
                <c:ptCount val="13"/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</c:numCache>
            </c:numRef>
          </c:cat>
          <c:val>
            <c:numRef>
              <c:f>Tabelle1!$D$2:$D$14</c:f>
              <c:numCache>
                <c:formatCode>General</c:formatCode>
                <c:ptCount val="13"/>
              </c:numCache>
            </c:numRef>
          </c:val>
          <c:extLst>
            <c:ext xmlns:c16="http://schemas.microsoft.com/office/drawing/2014/chart" uri="{C3380CC4-5D6E-409C-BE32-E72D297353CC}">
              <c16:uniqueId val="{0000001D-9B82-4836-9616-3CB88EE4412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gapDepth val="245"/>
        <c:shape val="box"/>
        <c:axId val="123260288"/>
        <c:axId val="123282560"/>
        <c:axId val="0"/>
      </c:bar3DChart>
      <c:catAx>
        <c:axId val="123260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txPr>
          <a:bodyPr anchor="ctr" anchorCtr="0"/>
          <a:lstStyle/>
          <a:p>
            <a:pPr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23282560"/>
        <c:crosses val="autoZero"/>
        <c:auto val="1"/>
        <c:lblAlgn val="ctr"/>
        <c:lblOffset val="100"/>
        <c:noMultiLvlLbl val="0"/>
      </c:catAx>
      <c:valAx>
        <c:axId val="123282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23260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61_841D31A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74AB846-A4E5-4706-BCB1-47FD2E764F3D}" authorId="{3276D76F-68F8-8AC0-F06F-3270C99CC00F}" created="2025-04-03T16:37:17.122">
    <pc:sldMkLst xmlns:pc="http://schemas.microsoft.com/office/powerpoint/2013/main/command">
      <pc:docMk/>
      <pc:sldMk cId="2216505774" sldId="353"/>
    </pc:sldMkLst>
    <p188:txBody>
      <a:bodyPr/>
      <a:lstStyle/>
      <a:p>
        <a:r>
          <a:rPr lang="de-DE"/>
          <a:t>Aufstellung noch einfügen</a:t>
        </a:r>
      </a:p>
    </p188:txBody>
  </p188:cm>
</p188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0.60884</cdr:x>
      <cdr:y>0</cdr:y>
    </cdr:from>
    <cdr:to>
      <cdr:x>0.78996</cdr:x>
      <cdr:y>0.17808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5940152" y="-2520280"/>
          <a:ext cx="1767111" cy="1450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0.06688</cdr:x>
      <cdr:y>0.05088</cdr:y>
    </cdr:from>
    <cdr:to>
      <cdr:x>0.3425</cdr:x>
      <cdr:y>0.19079</cdr:y>
    </cdr:to>
    <cdr:sp macro="" textlink="">
      <cdr:nvSpPr>
        <cdr:cNvPr id="5" name="Textfeld 4"/>
        <cdr:cNvSpPr txBox="1"/>
      </cdr:nvSpPr>
      <cdr:spPr>
        <a:xfrm xmlns:a="http://schemas.openxmlformats.org/drawingml/2006/main">
          <a:off x="611560" y="288032"/>
          <a:ext cx="2520280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0.20075</cdr:x>
      <cdr:y>0.10893</cdr:y>
    </cdr:from>
    <cdr:to>
      <cdr:x>0.35037</cdr:x>
      <cdr:y>0.30259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835696" y="648072"/>
          <a:ext cx="1368125" cy="11521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0.51575</cdr:x>
      <cdr:y>0.08473</cdr:y>
    </cdr:from>
    <cdr:to>
      <cdr:x>0.71262</cdr:x>
      <cdr:y>0.3268</cdr:y>
    </cdr:to>
    <cdr:sp macro="" textlink="">
      <cdr:nvSpPr>
        <cdr:cNvPr id="8" name="Textfeld 7"/>
        <cdr:cNvSpPr txBox="1"/>
      </cdr:nvSpPr>
      <cdr:spPr>
        <a:xfrm xmlns:a="http://schemas.openxmlformats.org/drawingml/2006/main">
          <a:off x="4716016" y="504056"/>
          <a:ext cx="1800200" cy="14401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0.81047</cdr:x>
      <cdr:y>0.59932</cdr:y>
    </cdr:from>
    <cdr:to>
      <cdr:x>0.85772</cdr:x>
      <cdr:y>0.85316</cdr:y>
    </cdr:to>
    <cdr:sp macro="" textlink="">
      <cdr:nvSpPr>
        <cdr:cNvPr id="5" name="Textfeld 4"/>
        <cdr:cNvSpPr txBox="1"/>
      </cdr:nvSpPr>
      <cdr:spPr>
        <a:xfrm xmlns:a="http://schemas.openxmlformats.org/drawingml/2006/main" rot="18829701">
          <a:off x="6871922" y="4104603"/>
          <a:ext cx="1510165" cy="4320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8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2B553-2F7E-40B5-9A5D-DD6128AE4FEE}" type="datetimeFigureOut">
              <a:rPr lang="de-DE" smtClean="0"/>
              <a:t>05.04.2025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435CD-9CF6-4F7D-B1E7-477631EA19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4471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435CD-9CF6-4F7D-B1E7-477631EA19C0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9784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435CD-9CF6-4F7D-B1E7-477631EA19C0}" type="slidenum">
              <a:rPr lang="de-DE" smtClean="0"/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2247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Eintritte 78</a:t>
            </a:r>
            <a:endParaRPr lang="de-DE" dirty="0"/>
          </a:p>
          <a:p>
            <a:r>
              <a:rPr lang="de-DE" dirty="0"/>
              <a:t>Austritte 31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435CD-9CF6-4F7D-B1E7-477631EA19C0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8532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435CD-9CF6-4F7D-B1E7-477631EA19C0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1279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435CD-9CF6-4F7D-B1E7-477631EA19C0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85865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435CD-9CF6-4F7D-B1E7-477631EA19C0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8229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435CD-9CF6-4F7D-B1E7-477631EA19C0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7305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435CD-9CF6-4F7D-B1E7-477631EA19C0}" type="slidenum">
              <a:rPr lang="de-DE" smtClean="0"/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4591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435CD-9CF6-4F7D-B1E7-477631EA19C0}" type="slidenum">
              <a:rPr lang="de-DE" smtClean="0"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9477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435CD-9CF6-4F7D-B1E7-477631EA19C0}" type="slidenum">
              <a:rPr lang="de-DE" smtClean="0"/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2957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D806A8-12DC-B344-8ADF-1813AFDA93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0E81D1B-A260-F94D-0545-A2580B2229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82A0B1-7AB5-9D9C-C461-1AD31B04F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1E47-A300-4103-9F6B-B21087E393BE}" type="datetimeFigureOut">
              <a:rPr lang="de-DE" smtClean="0"/>
              <a:t>05.04.2025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A2AA5DD-FDE8-3E01-C485-DF8DC458F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B97E27-FDDA-F3F3-02E4-4C786D116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5B20-A7FD-4F19-8405-B61F7CDE704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79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461F9C-6E5B-0D14-645D-342827CCA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F770437-794A-ECBD-F51F-E1B3FB07A8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2C71CA-EEA7-8EF2-91EC-AE3FA7637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1E47-A300-4103-9F6B-B21087E393BE}" type="datetimeFigureOut">
              <a:rPr lang="de-DE" smtClean="0"/>
              <a:t>05.04.2025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85894A8-4101-7F40-AEC9-C1F9B6239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783731-688B-A393-F3EC-41E406FEA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5B20-A7FD-4F19-8405-B61F7CDE704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5788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74EC4F1-9939-AC27-B1E1-05BDA1341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CC2A5A3-E780-BB79-341E-253C32CB4A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447475F-B933-D345-67D6-5BF8CB811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1E47-A300-4103-9F6B-B21087E393BE}" type="datetimeFigureOut">
              <a:rPr lang="de-DE" smtClean="0"/>
              <a:t>05.04.2025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0451DA4-49E6-5D0C-816B-5DB4475A2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239FEE-C1BF-9E2C-7681-43CA7AA9D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5B20-A7FD-4F19-8405-B61F7CDE704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5611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8E5793-77B8-F54B-F5B7-6D262747E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1C5F59-49DC-A2D0-A743-BA06837F7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2D7D38-38CD-FCAD-7BB2-C5F6B6B25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1E47-A300-4103-9F6B-B21087E393BE}" type="datetimeFigureOut">
              <a:rPr lang="de-DE" smtClean="0"/>
              <a:t>05.04.2025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FE25EDE-F390-27B0-0311-9AB05C099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03002A-19E9-0A7C-495E-2A0073EDA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5B20-A7FD-4F19-8405-B61F7CDE704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8897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F8EB5A-3463-1014-642E-C983680A3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9EAAFAE-DA37-F1EA-F3F2-2E20B70AB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EFA3BD-6CAC-27D0-F3D7-AFDB852D0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1E47-A300-4103-9F6B-B21087E393BE}" type="datetimeFigureOut">
              <a:rPr lang="de-DE" smtClean="0"/>
              <a:t>05.04.2025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8B69DD-A1C5-FB7C-B418-60277D0AB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967C0C-6D1C-7828-A47C-880B8CD3C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5B20-A7FD-4F19-8405-B61F7CDE704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6287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4F90DF-FE68-668E-1B83-523110B4B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149297-29CD-DCB7-914A-F908523B87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9387CBF-A297-0158-C1B0-AC7EAB1E8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2F057E0-9BA7-55B7-8883-CC4BF5649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1E47-A300-4103-9F6B-B21087E393BE}" type="datetimeFigureOut">
              <a:rPr lang="de-DE" smtClean="0"/>
              <a:t>05.04.2025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01CE46B-853E-F409-7AAB-132BB411E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3A9C124-BC8D-4BAD-2E9A-FB2A7CB66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5B20-A7FD-4F19-8405-B61F7CDE704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73001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4C5506-AE36-AE06-515B-B79A2A357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F45594D-B44B-0CFF-887D-8429B55EB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997C121-13F2-1F33-756F-749DB73548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FD4E038-EC84-F68B-E0E0-AD21126199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60542E5-D58C-1BE8-DD16-D013735760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5647195-BD16-3A0F-0985-83C5E108F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1E47-A300-4103-9F6B-B21087E393BE}" type="datetimeFigureOut">
              <a:rPr lang="de-DE" smtClean="0"/>
              <a:t>05.04.2025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A7C10FF-5CB1-69A6-55AA-1E4D7097A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424B5AB-E4BC-86FD-61AC-CB6525500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5B20-A7FD-4F19-8405-B61F7CDE704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357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5A2557-3614-7569-7242-EB6134E74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FC8C9C4-B32C-9BA2-721C-C24660830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1E47-A300-4103-9F6B-B21087E393BE}" type="datetimeFigureOut">
              <a:rPr lang="de-DE" smtClean="0"/>
              <a:t>05.04.2025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31E4312-5967-9BCF-5797-ECEDA955F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376FE1-9A10-1A58-576C-B5504F4CC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5B20-A7FD-4F19-8405-B61F7CDE704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3371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62C3341-A577-6BF9-B9CF-67A36E5BE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1E47-A300-4103-9F6B-B21087E393BE}" type="datetimeFigureOut">
              <a:rPr lang="de-DE" smtClean="0"/>
              <a:t>05.04.2025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3C8A79F-508E-886B-C3E2-8F2019F44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18A7789-D6C6-36F9-6457-FE2A9DC7B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5B20-A7FD-4F19-8405-B61F7CDE704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0970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B47A23-A56D-8DB2-D2A9-30148363E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C456104-A434-03E5-FEC5-055B035BC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BC99953-CECB-FD95-DD4D-8235DEB425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785260A-098E-1C8D-72DC-45F889929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1E47-A300-4103-9F6B-B21087E393BE}" type="datetimeFigureOut">
              <a:rPr lang="de-DE" smtClean="0"/>
              <a:t>05.04.2025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1BF0B9E-AEBD-0C90-9590-8FFA3720D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C8D4DB6-370D-2C6E-EC68-467EE482B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5B20-A7FD-4F19-8405-B61F7CDE704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45970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348F71-1B26-44C0-46E7-9ACCCE778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B8966A9-D415-DC93-50D4-7C0604AF2E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E415C37-BBCC-F186-82D4-97792DD074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681F1E6-BB04-F825-73AC-D1988C435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1E47-A300-4103-9F6B-B21087E393BE}" type="datetimeFigureOut">
              <a:rPr lang="de-DE" smtClean="0"/>
              <a:t>05.04.2025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47158D5-1C4B-872D-B7CC-D612F5EE7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F66064-A778-9EB0-4D1F-C3B622CC0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5B20-A7FD-4F19-8405-B61F7CDE704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271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ixabay.com/de/schwarz-tafel-kreidespuren-schule-1072366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837473B0-CC2E-450A-ABE3-18F120FF3D39}">
                <a1611:picAttrSrcUrl xmlns:a1611="http://schemas.microsoft.com/office/drawing/2016/11/main" r:id="rId14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108C7BC-10C9-50B8-5248-010BA2F07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7EEA8A3-BC70-AC85-169B-9F92F014C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DF2CD2-454C-BA0A-7EC1-F3B5E9C29E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D1E47-A300-4103-9F6B-B21087E393BE}" type="datetimeFigureOut">
              <a:rPr lang="de-DE" smtClean="0"/>
              <a:t>05.04.2025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78EF87-25AF-13E8-2FF1-D1937D7349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7F68FA-6E21-B29B-4E1C-B53293A009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E5B20-A7FD-4F19-8405-B61F7CDE704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89B3086-412F-9254-2A0C-2BE6D0F0680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72580"/>
            <a:ext cx="531813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DE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22515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jpeg"/><Relationship Id="rId12" Type="http://schemas.openxmlformats.org/officeDocument/2006/relationships/image" Target="../media/image13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jpeg"/><Relationship Id="rId11" Type="http://schemas.openxmlformats.org/officeDocument/2006/relationships/image" Target="../media/image12.jp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jpeg"/><Relationship Id="rId5" Type="http://schemas.openxmlformats.org/officeDocument/2006/relationships/image" Target="../media/image3.png"/><Relationship Id="rId10" Type="http://schemas.openxmlformats.org/officeDocument/2006/relationships/image" Target="../media/image12.jpg"/><Relationship Id="rId4" Type="http://schemas.openxmlformats.org/officeDocument/2006/relationships/image" Target="../media/image2.png"/><Relationship Id="rId9" Type="http://schemas.openxmlformats.org/officeDocument/2006/relationships/image" Target="../media/image14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13" Type="http://schemas.openxmlformats.org/officeDocument/2006/relationships/image" Target="../media/image19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18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11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7.jpg"/><Relationship Id="rId4" Type="http://schemas.openxmlformats.org/officeDocument/2006/relationships/image" Target="../media/image9.jpeg"/><Relationship Id="rId9" Type="http://schemas.openxmlformats.org/officeDocument/2006/relationships/image" Target="../media/image16.jpg"/><Relationship Id="rId14" Type="http://schemas.openxmlformats.org/officeDocument/2006/relationships/image" Target="../media/image20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1.jpg"/><Relationship Id="rId5" Type="http://schemas.openxmlformats.org/officeDocument/2006/relationships/image" Target="../media/image3.png"/><Relationship Id="rId10" Type="http://schemas.openxmlformats.org/officeDocument/2006/relationships/image" Target="../media/image25.jpg"/><Relationship Id="rId4" Type="http://schemas.openxmlformats.org/officeDocument/2006/relationships/image" Target="../media/image2.png"/><Relationship Id="rId9" Type="http://schemas.openxmlformats.org/officeDocument/2006/relationships/image" Target="../media/image2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13" Type="http://schemas.openxmlformats.org/officeDocument/2006/relationships/image" Target="../media/image33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7.jpg"/><Relationship Id="rId12" Type="http://schemas.openxmlformats.org/officeDocument/2006/relationships/image" Target="../media/image32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6.jpg"/><Relationship Id="rId11" Type="http://schemas.openxmlformats.org/officeDocument/2006/relationships/image" Target="../media/image31.jpg"/><Relationship Id="rId5" Type="http://schemas.openxmlformats.org/officeDocument/2006/relationships/image" Target="../media/image3.png"/><Relationship Id="rId15" Type="http://schemas.openxmlformats.org/officeDocument/2006/relationships/image" Target="../media/image35.jpg"/><Relationship Id="rId10" Type="http://schemas.openxmlformats.org/officeDocument/2006/relationships/image" Target="../media/image30.jpg"/><Relationship Id="rId4" Type="http://schemas.openxmlformats.org/officeDocument/2006/relationships/image" Target="../media/image2.png"/><Relationship Id="rId9" Type="http://schemas.openxmlformats.org/officeDocument/2006/relationships/image" Target="../media/image29.jpg"/><Relationship Id="rId14" Type="http://schemas.openxmlformats.org/officeDocument/2006/relationships/image" Target="../media/image34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13" Type="http://schemas.openxmlformats.org/officeDocument/2006/relationships/image" Target="../media/image27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0.jpg"/><Relationship Id="rId12" Type="http://schemas.openxmlformats.org/officeDocument/2006/relationships/image" Target="../media/image28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6.jpg"/><Relationship Id="rId11" Type="http://schemas.openxmlformats.org/officeDocument/2006/relationships/image" Target="../media/image34.jpg"/><Relationship Id="rId5" Type="http://schemas.openxmlformats.org/officeDocument/2006/relationships/image" Target="../media/image3.png"/><Relationship Id="rId15" Type="http://schemas.openxmlformats.org/officeDocument/2006/relationships/image" Target="../media/image29.jpg"/><Relationship Id="rId10" Type="http://schemas.openxmlformats.org/officeDocument/2006/relationships/image" Target="../media/image33.jpg"/><Relationship Id="rId4" Type="http://schemas.openxmlformats.org/officeDocument/2006/relationships/image" Target="../media/image2.png"/><Relationship Id="rId9" Type="http://schemas.openxmlformats.org/officeDocument/2006/relationships/image" Target="../media/image32.jpg"/><Relationship Id="rId14" Type="http://schemas.openxmlformats.org/officeDocument/2006/relationships/image" Target="../media/image3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13" Type="http://schemas.openxmlformats.org/officeDocument/2006/relationships/image" Target="../media/image45.jpg"/><Relationship Id="rId3" Type="http://schemas.openxmlformats.org/officeDocument/2006/relationships/image" Target="../media/image3.png"/><Relationship Id="rId7" Type="http://schemas.openxmlformats.org/officeDocument/2006/relationships/image" Target="../media/image39.jpg"/><Relationship Id="rId12" Type="http://schemas.openxmlformats.org/officeDocument/2006/relationships/image" Target="../media/image44.jpg"/><Relationship Id="rId2" Type="http://schemas.microsoft.com/office/2018/10/relationships/comments" Target="../comments/modernComment_161_841D31AE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g"/><Relationship Id="rId11" Type="http://schemas.openxmlformats.org/officeDocument/2006/relationships/image" Target="../media/image43.JPG"/><Relationship Id="rId5" Type="http://schemas.openxmlformats.org/officeDocument/2006/relationships/image" Target="../media/image37.jpg"/><Relationship Id="rId10" Type="http://schemas.openxmlformats.org/officeDocument/2006/relationships/image" Target="../media/image42.JPG"/><Relationship Id="rId4" Type="http://schemas.openxmlformats.org/officeDocument/2006/relationships/image" Target="../media/image36.jpg"/><Relationship Id="rId9" Type="http://schemas.openxmlformats.org/officeDocument/2006/relationships/image" Target="../media/image41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9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hart" Target="../charts/char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hart" Target="../charts/char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hart" Target="../charts/char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3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56.jpe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5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hyperlink" Target="mailto:kassier@fc-boehmfeld.de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8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7.jpg"/><Relationship Id="rId11" Type="http://schemas.openxmlformats.org/officeDocument/2006/relationships/image" Target="../media/image62.jpg"/><Relationship Id="rId5" Type="http://schemas.openxmlformats.org/officeDocument/2006/relationships/image" Target="../media/image3.png"/><Relationship Id="rId10" Type="http://schemas.openxmlformats.org/officeDocument/2006/relationships/image" Target="../media/image61.jpg"/><Relationship Id="rId4" Type="http://schemas.openxmlformats.org/officeDocument/2006/relationships/image" Target="../media/image2.png"/><Relationship Id="rId9" Type="http://schemas.openxmlformats.org/officeDocument/2006/relationships/image" Target="../media/image60.jp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4.jpg"/><Relationship Id="rId12" Type="http://schemas.openxmlformats.org/officeDocument/2006/relationships/image" Target="../media/image69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3.jpg"/><Relationship Id="rId11" Type="http://schemas.openxmlformats.org/officeDocument/2006/relationships/image" Target="../media/image68.jpg"/><Relationship Id="rId5" Type="http://schemas.openxmlformats.org/officeDocument/2006/relationships/image" Target="../media/image3.png"/><Relationship Id="rId10" Type="http://schemas.openxmlformats.org/officeDocument/2006/relationships/image" Target="../media/image67.jpg"/><Relationship Id="rId4" Type="http://schemas.openxmlformats.org/officeDocument/2006/relationships/image" Target="../media/image2.png"/><Relationship Id="rId9" Type="http://schemas.openxmlformats.org/officeDocument/2006/relationships/image" Target="../media/image66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1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0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3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2.jp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5.jp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7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6.jpg"/><Relationship Id="rId11" Type="http://schemas.openxmlformats.org/officeDocument/2006/relationships/image" Target="../media/image81.jpg"/><Relationship Id="rId5" Type="http://schemas.openxmlformats.org/officeDocument/2006/relationships/image" Target="../media/image3.png"/><Relationship Id="rId10" Type="http://schemas.openxmlformats.org/officeDocument/2006/relationships/image" Target="../media/image80.jpg"/><Relationship Id="rId4" Type="http://schemas.openxmlformats.org/officeDocument/2006/relationships/image" Target="../media/image2.png"/><Relationship Id="rId9" Type="http://schemas.openxmlformats.org/officeDocument/2006/relationships/image" Target="../media/image79.jp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3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2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6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5.jp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88.jp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0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9.jpg"/><Relationship Id="rId11" Type="http://schemas.openxmlformats.org/officeDocument/2006/relationships/image" Target="../media/image94.jpg"/><Relationship Id="rId5" Type="http://schemas.openxmlformats.org/officeDocument/2006/relationships/image" Target="../media/image3.png"/><Relationship Id="rId10" Type="http://schemas.openxmlformats.org/officeDocument/2006/relationships/image" Target="../media/image93.jpg"/><Relationship Id="rId4" Type="http://schemas.openxmlformats.org/officeDocument/2006/relationships/image" Target="../media/image2.png"/><Relationship Id="rId9" Type="http://schemas.openxmlformats.org/officeDocument/2006/relationships/image" Target="../media/image92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5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6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7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8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9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0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g"/><Relationship Id="rId13" Type="http://schemas.openxmlformats.org/officeDocument/2006/relationships/image" Target="../media/image108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2.jpg"/><Relationship Id="rId12" Type="http://schemas.openxmlformats.org/officeDocument/2006/relationships/image" Target="../media/image107.jpg"/><Relationship Id="rId17" Type="http://schemas.openxmlformats.org/officeDocument/2006/relationships/image" Target="../media/image112.jpg"/><Relationship Id="rId2" Type="http://schemas.openxmlformats.org/officeDocument/2006/relationships/video" Target="../media/media1.mp4"/><Relationship Id="rId16" Type="http://schemas.openxmlformats.org/officeDocument/2006/relationships/image" Target="../media/image111.jpg"/><Relationship Id="rId1" Type="http://schemas.microsoft.com/office/2007/relationships/media" Target="../media/media1.mp4"/><Relationship Id="rId6" Type="http://schemas.openxmlformats.org/officeDocument/2006/relationships/image" Target="../media/image101.jpg"/><Relationship Id="rId11" Type="http://schemas.openxmlformats.org/officeDocument/2006/relationships/image" Target="../media/image106.jpg"/><Relationship Id="rId5" Type="http://schemas.openxmlformats.org/officeDocument/2006/relationships/image" Target="../media/image3.png"/><Relationship Id="rId15" Type="http://schemas.openxmlformats.org/officeDocument/2006/relationships/image" Target="../media/image110.jpg"/><Relationship Id="rId10" Type="http://schemas.openxmlformats.org/officeDocument/2006/relationships/image" Target="../media/image105.jpg"/><Relationship Id="rId4" Type="http://schemas.openxmlformats.org/officeDocument/2006/relationships/image" Target="../media/image2.png"/><Relationship Id="rId9" Type="http://schemas.openxmlformats.org/officeDocument/2006/relationships/image" Target="../media/image104.jpg"/><Relationship Id="rId14" Type="http://schemas.openxmlformats.org/officeDocument/2006/relationships/image" Target="../media/image109.jp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8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7.jpg"/><Relationship Id="rId5" Type="http://schemas.openxmlformats.org/officeDocument/2006/relationships/image" Target="../media/image3.png"/><Relationship Id="rId10" Type="http://schemas.openxmlformats.org/officeDocument/2006/relationships/image" Target="../media/image109.jpg"/><Relationship Id="rId4" Type="http://schemas.openxmlformats.org/officeDocument/2006/relationships/image" Target="../media/image2.png"/><Relationship Id="rId9" Type="http://schemas.openxmlformats.org/officeDocument/2006/relationships/image" Target="../media/image106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3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388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324241" y="4478794"/>
            <a:ext cx="795720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Jahreshauptversammlung </a:t>
            </a:r>
          </a:p>
          <a:p>
            <a:pPr algn="ctr"/>
            <a:r>
              <a:rPr lang="de-DE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2025</a:t>
            </a:r>
            <a:endParaRPr lang="de-DE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021483" y="424160"/>
            <a:ext cx="630515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FC </a:t>
            </a:r>
            <a:r>
              <a:rPr lang="de-DE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Böhmfeld</a:t>
            </a:r>
            <a:endParaRPr lang="de-DE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390" y="1778384"/>
            <a:ext cx="1912910" cy="21156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42685884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2943421" y="-11488"/>
            <a:ext cx="630515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Tagesordnung</a:t>
            </a:r>
          </a:p>
        </p:txBody>
      </p:sp>
      <p:sp>
        <p:nvSpPr>
          <p:cNvPr id="5" name="Halbbogen 4">
            <a:extLst>
              <a:ext uri="{FF2B5EF4-FFF2-40B4-BE49-F238E27FC236}">
                <a16:creationId xmlns:a16="http://schemas.microsoft.com/office/drawing/2014/main" id="{5F6AC37D-76CD-8DCB-CD39-77DFC180880D}"/>
              </a:ext>
            </a:extLst>
          </p:cNvPr>
          <p:cNvSpPr/>
          <p:nvPr/>
        </p:nvSpPr>
        <p:spPr>
          <a:xfrm rot="5400000">
            <a:off x="1352549" y="2057400"/>
            <a:ext cx="3600000" cy="3600000"/>
          </a:xfrm>
          <a:prstGeom prst="blockArc">
            <a:avLst>
              <a:gd name="adj1" fmla="val 10800000"/>
              <a:gd name="adj2" fmla="val 21162321"/>
              <a:gd name="adj3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C1A870A2-19B6-3E43-6EA0-4523E85CAD07}"/>
              </a:ext>
            </a:extLst>
          </p:cNvPr>
          <p:cNvGrpSpPr/>
          <p:nvPr/>
        </p:nvGrpSpPr>
        <p:grpSpPr>
          <a:xfrm>
            <a:off x="4014000" y="4995326"/>
            <a:ext cx="540000" cy="540000"/>
            <a:chOff x="6353174" y="2431800"/>
            <a:chExt cx="540000" cy="540000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90D99AD3-6A37-A280-216F-EF37F0C1694A}"/>
                </a:ext>
              </a:extLst>
            </p:cNvPr>
            <p:cNvSpPr/>
            <p:nvPr/>
          </p:nvSpPr>
          <p:spPr>
            <a:xfrm>
              <a:off x="6353174" y="2431800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softEdge rad="1270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35BB102C-B213-7478-D234-D600DAF82784}"/>
                </a:ext>
              </a:extLst>
            </p:cNvPr>
            <p:cNvSpPr/>
            <p:nvPr/>
          </p:nvSpPr>
          <p:spPr>
            <a:xfrm>
              <a:off x="6533174" y="2611800"/>
              <a:ext cx="180000" cy="18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softEdge rad="254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43A302E8-13AC-2330-A0EC-ABF4F91FC4C4}"/>
              </a:ext>
            </a:extLst>
          </p:cNvPr>
          <p:cNvSpPr txBox="1"/>
          <p:nvPr/>
        </p:nvSpPr>
        <p:spPr>
          <a:xfrm>
            <a:off x="3060000" y="1542667"/>
            <a:ext cx="42252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Begrüßung 1.Vorsitzender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5FB4C99-45D3-7E25-EC56-DAEB624EB64A}"/>
              </a:ext>
            </a:extLst>
          </p:cNvPr>
          <p:cNvSpPr txBox="1"/>
          <p:nvPr/>
        </p:nvSpPr>
        <p:spPr>
          <a:xfrm>
            <a:off x="4284000" y="2091870"/>
            <a:ext cx="42252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Protokoll vom 20.04.2024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C59F7BD-3BA5-5725-2D7A-61F8EBA9C32A}"/>
              </a:ext>
            </a:extLst>
          </p:cNvPr>
          <p:cNvSpPr txBox="1"/>
          <p:nvPr/>
        </p:nvSpPr>
        <p:spPr>
          <a:xfrm>
            <a:off x="4752000" y="2641073"/>
            <a:ext cx="506907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 des 1. Vorsitzenden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2D7E504-B26E-8361-0C9A-9AD1ECA7DE3C}"/>
              </a:ext>
            </a:extLst>
          </p:cNvPr>
          <p:cNvSpPr txBox="1"/>
          <p:nvPr/>
        </p:nvSpPr>
        <p:spPr>
          <a:xfrm>
            <a:off x="4968000" y="3190276"/>
            <a:ext cx="4786555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 Hauptkassier 2024</a:t>
            </a:r>
          </a:p>
          <a:p>
            <a:pPr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  <a:latin typeface="Georgia" panose="02040502050405020303" pitchFamily="18" charset="0"/>
              </a:rPr>
              <a:t>                         - Entlastung der Vorstandschaft 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C6320EA-91E8-DC17-CD25-1EA7D698DF10}"/>
              </a:ext>
            </a:extLst>
          </p:cNvPr>
          <p:cNvSpPr txBox="1"/>
          <p:nvPr/>
        </p:nvSpPr>
        <p:spPr>
          <a:xfrm>
            <a:off x="4860000" y="4482581"/>
            <a:ext cx="5379890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Berichte der Abteilungsleiter</a:t>
            </a:r>
          </a:p>
          <a:p>
            <a:pPr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  <a:latin typeface="Georgia" panose="02040502050405020303" pitchFamily="18" charset="0"/>
              </a:rPr>
              <a:t>              </a:t>
            </a:r>
            <a:r>
              <a:rPr lang="de-DE" sz="1200" dirty="0">
                <a:solidFill>
                  <a:schemeClr val="bg1"/>
                </a:solidFill>
                <a:latin typeface="Georgia" panose="02040502050405020303" pitchFamily="18" charset="0"/>
              </a:rPr>
              <a:t>Fußball – Fitness – Karate – Tennis – Volleyball – Ski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979D5D0-1CC8-A933-5C0D-02D06DE483EE}"/>
              </a:ext>
            </a:extLst>
          </p:cNvPr>
          <p:cNvSpPr txBox="1"/>
          <p:nvPr/>
        </p:nvSpPr>
        <p:spPr>
          <a:xfrm>
            <a:off x="4320000" y="5225683"/>
            <a:ext cx="53798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Beitragserhöhung Hauptverein</a:t>
            </a:r>
          </a:p>
        </p:txBody>
      </p:sp>
      <p:sp>
        <p:nvSpPr>
          <p:cNvPr id="19" name="!!Ehrungen">
            <a:extLst>
              <a:ext uri="{FF2B5EF4-FFF2-40B4-BE49-F238E27FC236}">
                <a16:creationId xmlns:a16="http://schemas.microsoft.com/office/drawing/2014/main" id="{42FD96BB-D58F-BB73-B89D-6CD54FA213DB}"/>
              </a:ext>
            </a:extLst>
          </p:cNvPr>
          <p:cNvSpPr txBox="1"/>
          <p:nvPr/>
        </p:nvSpPr>
        <p:spPr>
          <a:xfrm>
            <a:off x="5040000" y="3933378"/>
            <a:ext cx="216697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Ehrungen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C002CA8-9C74-B2E2-9C9F-BE35FB0B11A5}"/>
              </a:ext>
            </a:extLst>
          </p:cNvPr>
          <p:cNvSpPr txBox="1"/>
          <p:nvPr/>
        </p:nvSpPr>
        <p:spPr>
          <a:xfrm>
            <a:off x="14040000" y="5774888"/>
            <a:ext cx="53798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Verschiedenes und Anfragen</a:t>
            </a:r>
          </a:p>
        </p:txBody>
      </p:sp>
    </p:spTree>
    <p:extLst>
      <p:ext uri="{BB962C8B-B14F-4D97-AF65-F5344CB8AC3E}">
        <p14:creationId xmlns:p14="http://schemas.microsoft.com/office/powerpoint/2010/main" val="3341730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2943421" y="-11488"/>
            <a:ext cx="630515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Tagesordnung</a:t>
            </a:r>
          </a:p>
        </p:txBody>
      </p:sp>
      <p:sp>
        <p:nvSpPr>
          <p:cNvPr id="5" name="Halbbogen 4">
            <a:extLst>
              <a:ext uri="{FF2B5EF4-FFF2-40B4-BE49-F238E27FC236}">
                <a16:creationId xmlns:a16="http://schemas.microsoft.com/office/drawing/2014/main" id="{5F6AC37D-76CD-8DCB-CD39-77DFC180880D}"/>
              </a:ext>
            </a:extLst>
          </p:cNvPr>
          <p:cNvSpPr/>
          <p:nvPr/>
        </p:nvSpPr>
        <p:spPr>
          <a:xfrm rot="5400000">
            <a:off x="1352549" y="2057400"/>
            <a:ext cx="3600000" cy="3600000"/>
          </a:xfrm>
          <a:prstGeom prst="blockArc">
            <a:avLst>
              <a:gd name="adj1" fmla="val 10800000"/>
              <a:gd name="adj2" fmla="val 21162321"/>
              <a:gd name="adj3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C1A870A2-19B6-3E43-6EA0-4523E85CAD07}"/>
              </a:ext>
            </a:extLst>
          </p:cNvPr>
          <p:cNvGrpSpPr/>
          <p:nvPr/>
        </p:nvGrpSpPr>
        <p:grpSpPr>
          <a:xfrm>
            <a:off x="3174529" y="5356602"/>
            <a:ext cx="540000" cy="540000"/>
            <a:chOff x="6353174" y="2431800"/>
            <a:chExt cx="540000" cy="540000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90D99AD3-6A37-A280-216F-EF37F0C1694A}"/>
                </a:ext>
              </a:extLst>
            </p:cNvPr>
            <p:cNvSpPr/>
            <p:nvPr/>
          </p:nvSpPr>
          <p:spPr>
            <a:xfrm>
              <a:off x="6353174" y="2431800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softEdge rad="1270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35BB102C-B213-7478-D234-D600DAF82784}"/>
                </a:ext>
              </a:extLst>
            </p:cNvPr>
            <p:cNvSpPr/>
            <p:nvPr/>
          </p:nvSpPr>
          <p:spPr>
            <a:xfrm>
              <a:off x="6533174" y="2611800"/>
              <a:ext cx="180000" cy="18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softEdge rad="254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43A302E8-13AC-2330-A0EC-ABF4F91FC4C4}"/>
              </a:ext>
            </a:extLst>
          </p:cNvPr>
          <p:cNvSpPr txBox="1"/>
          <p:nvPr/>
        </p:nvSpPr>
        <p:spPr>
          <a:xfrm>
            <a:off x="3060000" y="1542667"/>
            <a:ext cx="42252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Begrüßung 1.Vorsitzender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5FB4C99-45D3-7E25-EC56-DAEB624EB64A}"/>
              </a:ext>
            </a:extLst>
          </p:cNvPr>
          <p:cNvSpPr txBox="1"/>
          <p:nvPr/>
        </p:nvSpPr>
        <p:spPr>
          <a:xfrm>
            <a:off x="4284000" y="2091870"/>
            <a:ext cx="42252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Protokoll vom 20.04.2024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C59F7BD-3BA5-5725-2D7A-61F8EBA9C32A}"/>
              </a:ext>
            </a:extLst>
          </p:cNvPr>
          <p:cNvSpPr txBox="1"/>
          <p:nvPr/>
        </p:nvSpPr>
        <p:spPr>
          <a:xfrm>
            <a:off x="4752000" y="2641073"/>
            <a:ext cx="506907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 des 1. Vorsitzenden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2D7E504-B26E-8361-0C9A-9AD1ECA7DE3C}"/>
              </a:ext>
            </a:extLst>
          </p:cNvPr>
          <p:cNvSpPr txBox="1"/>
          <p:nvPr/>
        </p:nvSpPr>
        <p:spPr>
          <a:xfrm>
            <a:off x="4968000" y="3190276"/>
            <a:ext cx="4786555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 Hauptkassier 2024</a:t>
            </a:r>
          </a:p>
          <a:p>
            <a:pPr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  <a:latin typeface="Georgia" panose="02040502050405020303" pitchFamily="18" charset="0"/>
              </a:rPr>
              <a:t>                         - Entlastung der Vorstandschaft 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C6320EA-91E8-DC17-CD25-1EA7D698DF10}"/>
              </a:ext>
            </a:extLst>
          </p:cNvPr>
          <p:cNvSpPr txBox="1"/>
          <p:nvPr/>
        </p:nvSpPr>
        <p:spPr>
          <a:xfrm>
            <a:off x="4860000" y="4482581"/>
            <a:ext cx="5379890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Berichte der Abteilungsleiter</a:t>
            </a:r>
          </a:p>
          <a:p>
            <a:pPr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  <a:latin typeface="Georgia" panose="02040502050405020303" pitchFamily="18" charset="0"/>
              </a:rPr>
              <a:t>              </a:t>
            </a:r>
            <a:r>
              <a:rPr lang="de-DE" sz="1200" dirty="0">
                <a:solidFill>
                  <a:schemeClr val="bg1"/>
                </a:solidFill>
                <a:latin typeface="Georgia" panose="02040502050405020303" pitchFamily="18" charset="0"/>
              </a:rPr>
              <a:t>Fußball – Fitness – Karate – Tennis – Volleyball – Ski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979D5D0-1CC8-A933-5C0D-02D06DE483EE}"/>
              </a:ext>
            </a:extLst>
          </p:cNvPr>
          <p:cNvSpPr txBox="1"/>
          <p:nvPr/>
        </p:nvSpPr>
        <p:spPr>
          <a:xfrm>
            <a:off x="4320000" y="5225683"/>
            <a:ext cx="53798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Beitragserhöhung Hauptverein</a:t>
            </a:r>
          </a:p>
        </p:txBody>
      </p:sp>
      <p:sp>
        <p:nvSpPr>
          <p:cNvPr id="19" name="!!Ehrungen">
            <a:extLst>
              <a:ext uri="{FF2B5EF4-FFF2-40B4-BE49-F238E27FC236}">
                <a16:creationId xmlns:a16="http://schemas.microsoft.com/office/drawing/2014/main" id="{42FD96BB-D58F-BB73-B89D-6CD54FA213DB}"/>
              </a:ext>
            </a:extLst>
          </p:cNvPr>
          <p:cNvSpPr txBox="1"/>
          <p:nvPr/>
        </p:nvSpPr>
        <p:spPr>
          <a:xfrm>
            <a:off x="5040000" y="3933378"/>
            <a:ext cx="216697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Ehrungen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C002CA8-9C74-B2E2-9C9F-BE35FB0B11A5}"/>
              </a:ext>
            </a:extLst>
          </p:cNvPr>
          <p:cNvSpPr txBox="1"/>
          <p:nvPr/>
        </p:nvSpPr>
        <p:spPr>
          <a:xfrm>
            <a:off x="3240000" y="5774888"/>
            <a:ext cx="53798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Verschiedenes und Anfragen</a:t>
            </a:r>
          </a:p>
        </p:txBody>
      </p:sp>
      <p:pic>
        <p:nvPicPr>
          <p:cNvPr id="3" name="!!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9718E367-81BC-B2F4-E479-8AFB812DD04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247" y="5864888"/>
            <a:ext cx="221282" cy="24473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6773206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Wolke, Himmel, Nebel, Screenshot enthält.&#10;&#10;Automatisch generierte Beschreibung">
            <a:extLst>
              <a:ext uri="{FF2B5EF4-FFF2-40B4-BE49-F238E27FC236}">
                <a16:creationId xmlns:a16="http://schemas.microsoft.com/office/drawing/2014/main" id="{49440125-DD90-8177-D526-26CDB630BC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0" y="-11488"/>
            <a:ext cx="1219199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Totengedenken für die </a:t>
            </a:r>
          </a:p>
          <a:p>
            <a:pPr algn="ctr"/>
            <a:r>
              <a:rPr lang="de-DE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verstorbenen Mitglieder im Jahr 2024</a:t>
            </a:r>
            <a:endParaRPr lang="de-DE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7F3C07D4-A30B-4068-6FC5-A7B75D840962}"/>
              </a:ext>
            </a:extLst>
          </p:cNvPr>
          <p:cNvSpPr/>
          <p:nvPr/>
        </p:nvSpPr>
        <p:spPr>
          <a:xfrm>
            <a:off x="-754735" y="3294018"/>
            <a:ext cx="630515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Karolina Tratz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0FC2380-C055-B897-66B4-7514CAC91F7C}"/>
              </a:ext>
            </a:extLst>
          </p:cNvPr>
          <p:cNvSpPr/>
          <p:nvPr/>
        </p:nvSpPr>
        <p:spPr>
          <a:xfrm>
            <a:off x="6305159" y="3423256"/>
            <a:ext cx="630515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Erni Rottenkolber</a:t>
            </a:r>
          </a:p>
        </p:txBody>
      </p:sp>
      <p:pic>
        <p:nvPicPr>
          <p:cNvPr id="5" name="!!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6FFF92DD-F821-7E5F-F79E-B7167C2132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8599" y="6356929"/>
            <a:ext cx="324959" cy="35939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753347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388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-24216" y="4685197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Christian Berthold</a:t>
            </a: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259967" y="1208586"/>
            <a:ext cx="80654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Protokoll aus dem Vorjahr</a:t>
            </a:r>
          </a:p>
        </p:txBody>
      </p:sp>
      <p:pic>
        <p:nvPicPr>
          <p:cNvPr id="10" name="!!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149" y="2219448"/>
            <a:ext cx="1912910" cy="21156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4000497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311065" y="3100237"/>
            <a:ext cx="466733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Tagesordnung </a:t>
            </a:r>
          </a:p>
          <a:p>
            <a:pPr algn="ctr"/>
            <a:r>
              <a:rPr lang="de-DE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2024</a:t>
            </a:r>
            <a:endParaRPr lang="de-DE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2063286" y="0"/>
            <a:ext cx="80654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Protokoll aus dem Vorjahr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A6C96CD-C41E-380D-9B8A-99FD4384B45B}"/>
              </a:ext>
            </a:extLst>
          </p:cNvPr>
          <p:cNvSpPr txBox="1"/>
          <p:nvPr/>
        </p:nvSpPr>
        <p:spPr>
          <a:xfrm>
            <a:off x="6066603" y="2075474"/>
            <a:ext cx="410445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</a:rPr>
              <a:t>Protokoll vom 02.04.2023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3C2F426-00EF-37A7-03AC-29CC9813A80D}"/>
              </a:ext>
            </a:extLst>
          </p:cNvPr>
          <p:cNvSpPr txBox="1"/>
          <p:nvPr/>
        </p:nvSpPr>
        <p:spPr>
          <a:xfrm>
            <a:off x="6066603" y="1460965"/>
            <a:ext cx="410445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</a:rPr>
              <a:t>Begrüßung 1.Vorsitzender</a:t>
            </a:r>
          </a:p>
        </p:txBody>
      </p:sp>
      <p:sp>
        <p:nvSpPr>
          <p:cNvPr id="4" name="!!Textfeld 3">
            <a:extLst>
              <a:ext uri="{FF2B5EF4-FFF2-40B4-BE49-F238E27FC236}">
                <a16:creationId xmlns:a16="http://schemas.microsoft.com/office/drawing/2014/main" id="{DE8C6253-E884-D253-02DB-2DA1A3787933}"/>
              </a:ext>
            </a:extLst>
          </p:cNvPr>
          <p:cNvSpPr txBox="1"/>
          <p:nvPr/>
        </p:nvSpPr>
        <p:spPr>
          <a:xfrm>
            <a:off x="5831473" y="2689983"/>
            <a:ext cx="474944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</a:rPr>
              <a:t>Bericht des 1. Vorsitzenden</a:t>
            </a:r>
          </a:p>
        </p:txBody>
      </p:sp>
      <p:pic>
        <p:nvPicPr>
          <p:cNvPr id="5" name="!!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63F77FE6-BAD6-FEE6-534A-00858F3EC55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199" y="6535604"/>
            <a:ext cx="196769" cy="21762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7852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611086" y="-11488"/>
            <a:ext cx="89698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Protokoll aus dem Vorjahr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E6225DBD-0FF9-8B2F-6945-BCA23924090C}"/>
              </a:ext>
            </a:extLst>
          </p:cNvPr>
          <p:cNvSpPr/>
          <p:nvPr/>
        </p:nvSpPr>
        <p:spPr>
          <a:xfrm>
            <a:off x="1187893" y="2216953"/>
            <a:ext cx="896982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Arbeitseinsätze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B6F587B-BFFF-5BFD-16DD-AB8AC8CB69E2}"/>
              </a:ext>
            </a:extLst>
          </p:cNvPr>
          <p:cNvSpPr/>
          <p:nvPr/>
        </p:nvSpPr>
        <p:spPr>
          <a:xfrm>
            <a:off x="1187893" y="5563714"/>
            <a:ext cx="896982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Anpassung der Mitgliedsbeiträge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2E99FCE-87DA-549D-E3AF-8B586CB49021}"/>
              </a:ext>
            </a:extLst>
          </p:cNvPr>
          <p:cNvSpPr/>
          <p:nvPr/>
        </p:nvSpPr>
        <p:spPr>
          <a:xfrm>
            <a:off x="1187893" y="4727023"/>
            <a:ext cx="896982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Wasser- und Stromverbräuche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0CB6137-3EE4-5C78-0139-98B11AC500F6}"/>
              </a:ext>
            </a:extLst>
          </p:cNvPr>
          <p:cNvSpPr/>
          <p:nvPr/>
        </p:nvSpPr>
        <p:spPr>
          <a:xfrm>
            <a:off x="1187893" y="3890333"/>
            <a:ext cx="896982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Mitgliederzahlen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C3DAA0C5-6F1E-DB0B-EF9B-74804F4037CD}"/>
              </a:ext>
            </a:extLst>
          </p:cNvPr>
          <p:cNvSpPr/>
          <p:nvPr/>
        </p:nvSpPr>
        <p:spPr>
          <a:xfrm>
            <a:off x="1187893" y="3053643"/>
            <a:ext cx="896982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Sanierung Außenfassade Sportheim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4099542-7618-E23B-CAD7-EA41782EC28F}"/>
              </a:ext>
            </a:extLst>
          </p:cNvPr>
          <p:cNvSpPr/>
          <p:nvPr/>
        </p:nvSpPr>
        <p:spPr>
          <a:xfrm>
            <a:off x="7889534" y="3906785"/>
            <a:ext cx="13474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896</a:t>
            </a:r>
          </a:p>
        </p:txBody>
      </p:sp>
      <p:sp>
        <p:nvSpPr>
          <p:cNvPr id="5" name="Pfeil: nach oben 4">
            <a:extLst>
              <a:ext uri="{FF2B5EF4-FFF2-40B4-BE49-F238E27FC236}">
                <a16:creationId xmlns:a16="http://schemas.microsoft.com/office/drawing/2014/main" id="{4FEE30FF-E677-99D8-87FC-2FF4AEF96BAB}"/>
              </a:ext>
            </a:extLst>
          </p:cNvPr>
          <p:cNvSpPr/>
          <p:nvPr/>
        </p:nvSpPr>
        <p:spPr>
          <a:xfrm>
            <a:off x="8565077" y="4683020"/>
            <a:ext cx="340066" cy="438712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feil: nach oben 11">
            <a:extLst>
              <a:ext uri="{FF2B5EF4-FFF2-40B4-BE49-F238E27FC236}">
                <a16:creationId xmlns:a16="http://schemas.microsoft.com/office/drawing/2014/main" id="{B6690E5C-F137-EF2A-5C18-AF48B388C344}"/>
              </a:ext>
            </a:extLst>
          </p:cNvPr>
          <p:cNvSpPr/>
          <p:nvPr/>
        </p:nvSpPr>
        <p:spPr>
          <a:xfrm rot="10800000">
            <a:off x="8735110" y="4870533"/>
            <a:ext cx="340066" cy="438712"/>
          </a:xfrm>
          <a:prstGeom prst="up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4A8012C2-EF94-2721-6376-0074949E03BD}"/>
              </a:ext>
            </a:extLst>
          </p:cNvPr>
          <p:cNvGrpSpPr/>
          <p:nvPr/>
        </p:nvGrpSpPr>
        <p:grpSpPr>
          <a:xfrm>
            <a:off x="8410969" y="5563714"/>
            <a:ext cx="826054" cy="461665"/>
            <a:chOff x="8410969" y="5563714"/>
            <a:chExt cx="826054" cy="461665"/>
          </a:xfrm>
        </p:grpSpPr>
        <p:cxnSp>
          <p:nvCxnSpPr>
            <p:cNvPr id="14" name="Gerader Verbinder 13">
              <a:extLst>
                <a:ext uri="{FF2B5EF4-FFF2-40B4-BE49-F238E27FC236}">
                  <a16:creationId xmlns:a16="http://schemas.microsoft.com/office/drawing/2014/main" id="{784AB9B7-6C06-4ED3-41EC-B14A431823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10969" y="5794546"/>
              <a:ext cx="216300" cy="23083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0942F818-320C-9DF0-A709-A9FE4263A0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05838" y="5752380"/>
              <a:ext cx="337090" cy="421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mit Pfeil 17">
              <a:extLst>
                <a:ext uri="{FF2B5EF4-FFF2-40B4-BE49-F238E27FC236}">
                  <a16:creationId xmlns:a16="http://schemas.microsoft.com/office/drawing/2014/main" id="{3DB042E9-EB73-F386-1A17-B3E2C091A67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24925" y="5563714"/>
              <a:ext cx="312098" cy="18866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Grafik 12" descr="Ein Bild, das draußen, Himmel, Gebäude, Kompositmaterial enthält.&#10;&#10;Automatisch generierte Beschreibung">
            <a:extLst>
              <a:ext uri="{FF2B5EF4-FFF2-40B4-BE49-F238E27FC236}">
                <a16:creationId xmlns:a16="http://schemas.microsoft.com/office/drawing/2014/main" id="{F8C97972-715F-03DF-0C6F-0429A9199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269" y="2092811"/>
            <a:ext cx="3190146" cy="1395689"/>
          </a:xfrm>
          <a:prstGeom prst="rect">
            <a:avLst/>
          </a:prstGeom>
        </p:spPr>
      </p:pic>
      <p:sp>
        <p:nvSpPr>
          <p:cNvPr id="11" name="!!Textfeld 3">
            <a:extLst>
              <a:ext uri="{FF2B5EF4-FFF2-40B4-BE49-F238E27FC236}">
                <a16:creationId xmlns:a16="http://schemas.microsoft.com/office/drawing/2014/main" id="{D7084C2C-76AC-3615-022A-85567480E5C3}"/>
              </a:ext>
            </a:extLst>
          </p:cNvPr>
          <p:cNvSpPr txBox="1"/>
          <p:nvPr/>
        </p:nvSpPr>
        <p:spPr>
          <a:xfrm>
            <a:off x="2611093" y="1113136"/>
            <a:ext cx="6969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3"/>
              </a:buBlip>
            </a:pPr>
            <a:r>
              <a:rPr lang="de-DE" sz="4000" dirty="0">
                <a:solidFill>
                  <a:schemeClr val="bg1"/>
                </a:solidFill>
              </a:rPr>
              <a:t>Bericht des 1. Vorsitzenden</a:t>
            </a:r>
          </a:p>
        </p:txBody>
      </p:sp>
    </p:spTree>
    <p:extLst>
      <p:ext uri="{BB962C8B-B14F-4D97-AF65-F5344CB8AC3E}">
        <p14:creationId xmlns:p14="http://schemas.microsoft.com/office/powerpoint/2010/main" val="29743227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9" grpId="0"/>
      <p:bldP spid="10" grpId="0"/>
      <p:bldP spid="3" grpId="0"/>
      <p:bldP spid="5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68EE6-9434-5E74-ACA3-B04A88EF8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0A5DEB4D-59AB-B4A2-0663-4BC6AC9A2D35}"/>
              </a:ext>
            </a:extLst>
          </p:cNvPr>
          <p:cNvSpPr/>
          <p:nvPr/>
        </p:nvSpPr>
        <p:spPr>
          <a:xfrm>
            <a:off x="1611086" y="-11488"/>
            <a:ext cx="89698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Protokoll aus dem Vorjahr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7C4CFB4-203F-4429-A856-F274547C2B58}"/>
              </a:ext>
            </a:extLst>
          </p:cNvPr>
          <p:cNvSpPr/>
          <p:nvPr/>
        </p:nvSpPr>
        <p:spPr>
          <a:xfrm>
            <a:off x="420249" y="3029869"/>
            <a:ext cx="44789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Tagesordnung</a:t>
            </a:r>
          </a:p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 2023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F41F2E0-D514-D4EC-9570-E82DF13C0DD4}"/>
              </a:ext>
            </a:extLst>
          </p:cNvPr>
          <p:cNvSpPr txBox="1"/>
          <p:nvPr/>
        </p:nvSpPr>
        <p:spPr>
          <a:xfrm>
            <a:off x="6095999" y="2075474"/>
            <a:ext cx="410445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</a:rPr>
              <a:t>Protokoll vom 02.04.2023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A2C0655-05EA-2EB2-588C-7900E0B87E4A}"/>
              </a:ext>
            </a:extLst>
          </p:cNvPr>
          <p:cNvSpPr txBox="1"/>
          <p:nvPr/>
        </p:nvSpPr>
        <p:spPr>
          <a:xfrm>
            <a:off x="6095999" y="1460965"/>
            <a:ext cx="410445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</a:rPr>
              <a:t>Begrüßung 1.Vorsitzender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8A1F0A7-804D-872B-FCEA-BB2F3D66A500}"/>
              </a:ext>
            </a:extLst>
          </p:cNvPr>
          <p:cNvSpPr txBox="1"/>
          <p:nvPr/>
        </p:nvSpPr>
        <p:spPr>
          <a:xfrm>
            <a:off x="5860869" y="2689983"/>
            <a:ext cx="474944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</a:rPr>
              <a:t>Bericht des 1. Vorsitzenden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D177135-AB43-1B39-2BE5-221A38B1D248}"/>
              </a:ext>
            </a:extLst>
          </p:cNvPr>
          <p:cNvSpPr txBox="1"/>
          <p:nvPr/>
        </p:nvSpPr>
        <p:spPr>
          <a:xfrm>
            <a:off x="5085805" y="3304492"/>
            <a:ext cx="6230773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</a:rPr>
              <a:t>Bericht Hauptkassier 2023</a:t>
            </a:r>
          </a:p>
          <a:p>
            <a:pPr algn="ctr"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</a:rPr>
              <a:t>- Entlastung der Vorstandschaft  </a:t>
            </a:r>
          </a:p>
        </p:txBody>
      </p:sp>
    </p:spTree>
    <p:extLst>
      <p:ext uri="{BB962C8B-B14F-4D97-AF65-F5344CB8AC3E}">
        <p14:creationId xmlns:p14="http://schemas.microsoft.com/office/powerpoint/2010/main" val="2155904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611086" y="-11488"/>
            <a:ext cx="89698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Protokoll aus dem Vorjahr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E6225DBD-0FF9-8B2F-6945-BCA23924090C}"/>
              </a:ext>
            </a:extLst>
          </p:cNvPr>
          <p:cNvSpPr/>
          <p:nvPr/>
        </p:nvSpPr>
        <p:spPr>
          <a:xfrm>
            <a:off x="1187893" y="2216953"/>
            <a:ext cx="896982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Einnahmen 2023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B6F587B-BFFF-5BFD-16DD-AB8AC8CB69E2}"/>
              </a:ext>
            </a:extLst>
          </p:cNvPr>
          <p:cNvSpPr/>
          <p:nvPr/>
        </p:nvSpPr>
        <p:spPr>
          <a:xfrm>
            <a:off x="1187893" y="5034461"/>
            <a:ext cx="896982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Kassenstand der Abteilungen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2E99FCE-87DA-549D-E3AF-8B586CB49021}"/>
              </a:ext>
            </a:extLst>
          </p:cNvPr>
          <p:cNvSpPr/>
          <p:nvPr/>
        </p:nvSpPr>
        <p:spPr>
          <a:xfrm>
            <a:off x="1187893" y="4330084"/>
            <a:ext cx="896982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Entwicklung 2013 - 2023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0CB6137-3EE4-5C78-0139-98B11AC500F6}"/>
              </a:ext>
            </a:extLst>
          </p:cNvPr>
          <p:cNvSpPr/>
          <p:nvPr/>
        </p:nvSpPr>
        <p:spPr>
          <a:xfrm>
            <a:off x="1187893" y="3625707"/>
            <a:ext cx="896982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Gesamtübersicht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C3DAA0C5-6F1E-DB0B-EF9B-74804F4037CD}"/>
              </a:ext>
            </a:extLst>
          </p:cNvPr>
          <p:cNvSpPr/>
          <p:nvPr/>
        </p:nvSpPr>
        <p:spPr>
          <a:xfrm>
            <a:off x="1187893" y="2921330"/>
            <a:ext cx="896982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Ausgaben 2023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42B5C017-1101-0936-1759-122646B3BD2F}"/>
              </a:ext>
            </a:extLst>
          </p:cNvPr>
          <p:cNvSpPr/>
          <p:nvPr/>
        </p:nvSpPr>
        <p:spPr>
          <a:xfrm>
            <a:off x="1257166" y="5738840"/>
            <a:ext cx="896982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Entlastung der Vorstandschaft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A07338A0-ED88-1C3A-45CF-4297AF45B293}"/>
              </a:ext>
            </a:extLst>
          </p:cNvPr>
          <p:cNvSpPr/>
          <p:nvPr/>
        </p:nvSpPr>
        <p:spPr>
          <a:xfrm>
            <a:off x="7904648" y="2268461"/>
            <a:ext cx="342567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110.782.56 €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A7FD440-C3C1-8E0E-2CA1-29704A0535A5}"/>
              </a:ext>
            </a:extLst>
          </p:cNvPr>
          <p:cNvSpPr/>
          <p:nvPr/>
        </p:nvSpPr>
        <p:spPr>
          <a:xfrm>
            <a:off x="7904647" y="2972838"/>
            <a:ext cx="342567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78.921,02 €</a:t>
            </a:r>
          </a:p>
        </p:txBody>
      </p:sp>
      <p:pic>
        <p:nvPicPr>
          <p:cNvPr id="12" name="!!Erledigt">
            <a:hlinkClick r:id="" action="ppaction://media"/>
            <a:extLst>
              <a:ext uri="{FF2B5EF4-FFF2-40B4-BE49-F238E27FC236}">
                <a16:creationId xmlns:a16="http://schemas.microsoft.com/office/drawing/2014/main" id="{67E293A3-1962-3865-8320-0F16F501603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2000"/>
                </p14:media>
              </p:ext>
            </p:extLst>
          </p:nvPr>
        </p:nvPicPr>
        <p:blipFill rotWithShape="1">
          <a:blip r:embed="rId4"/>
          <a:srcRect t="4341"/>
          <a:stretch/>
        </p:blipFill>
        <p:spPr>
          <a:xfrm>
            <a:off x="8933305" y="5787056"/>
            <a:ext cx="1368353" cy="405382"/>
          </a:xfrm>
          <a:prstGeom prst="rect">
            <a:avLst/>
          </a:prstGeom>
        </p:spPr>
      </p:pic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5DAF55E3-DB55-2158-320D-40EB92C42C5B}"/>
              </a:ext>
            </a:extLst>
          </p:cNvPr>
          <p:cNvGrpSpPr/>
          <p:nvPr/>
        </p:nvGrpSpPr>
        <p:grpSpPr>
          <a:xfrm rot="2883954">
            <a:off x="9091098" y="4410084"/>
            <a:ext cx="826054" cy="461665"/>
            <a:chOff x="8410969" y="5563714"/>
            <a:chExt cx="826054" cy="461665"/>
          </a:xfrm>
        </p:grpSpPr>
        <p:cxnSp>
          <p:nvCxnSpPr>
            <p:cNvPr id="14" name="Gerader Verbinder 13">
              <a:extLst>
                <a:ext uri="{FF2B5EF4-FFF2-40B4-BE49-F238E27FC236}">
                  <a16:creationId xmlns:a16="http://schemas.microsoft.com/office/drawing/2014/main" id="{1D5DB7A4-0018-9421-604D-5E348A79E7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10969" y="5794546"/>
              <a:ext cx="216300" cy="23083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FC582505-22EA-CE92-BC4A-A5DEA10CF5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05838" y="5752380"/>
              <a:ext cx="337090" cy="421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id="{4F99779F-5E6D-654C-E479-9234C4E1B5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24925" y="5563714"/>
              <a:ext cx="312098" cy="18866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feld 16">
            <a:extLst>
              <a:ext uri="{FF2B5EF4-FFF2-40B4-BE49-F238E27FC236}">
                <a16:creationId xmlns:a16="http://schemas.microsoft.com/office/drawing/2014/main" id="{675A327E-6827-6280-12EA-91112816E7CD}"/>
              </a:ext>
            </a:extLst>
          </p:cNvPr>
          <p:cNvSpPr txBox="1"/>
          <p:nvPr/>
        </p:nvSpPr>
        <p:spPr>
          <a:xfrm>
            <a:off x="1720592" y="896591"/>
            <a:ext cx="8231269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5"/>
              </a:buBlip>
            </a:pPr>
            <a:r>
              <a:rPr lang="de-DE" sz="5400" dirty="0">
                <a:solidFill>
                  <a:schemeClr val="bg1"/>
                </a:solidFill>
              </a:rPr>
              <a:t>Bericht Hauptkassier 2023</a:t>
            </a:r>
          </a:p>
          <a:p>
            <a:pPr algn="ctr"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</a:rPr>
              <a:t>- Entlastung der Vorstandschaft  </a:t>
            </a:r>
          </a:p>
        </p:txBody>
      </p:sp>
    </p:spTree>
    <p:extLst>
      <p:ext uri="{BB962C8B-B14F-4D97-AF65-F5344CB8AC3E}">
        <p14:creationId xmlns:p14="http://schemas.microsoft.com/office/powerpoint/2010/main" val="39368378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mph" presetSubtype="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" presetID="3" presetClass="emph" presetSubtype="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6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2" grpId="0"/>
      <p:bldP spid="6" grpId="0"/>
      <p:bldP spid="7" grpId="0"/>
      <p:bldP spid="9" grpId="0"/>
      <p:bldP spid="10" grpId="0"/>
      <p:bldP spid="3" grpId="0"/>
      <p:bldP spid="5" grpId="0"/>
      <p:bldP spid="5" grpId="1"/>
      <p:bldP spid="11" grpId="0"/>
      <p:bldP spid="11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68EE6-9434-5E74-ACA3-B04A88EF8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0A5DEB4D-59AB-B4A2-0663-4BC6AC9A2D35}"/>
              </a:ext>
            </a:extLst>
          </p:cNvPr>
          <p:cNvSpPr/>
          <p:nvPr/>
        </p:nvSpPr>
        <p:spPr>
          <a:xfrm>
            <a:off x="1611086" y="-11488"/>
            <a:ext cx="89698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Protokoll aus dem Vorjahr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7C4CFB4-203F-4429-A856-F274547C2B58}"/>
              </a:ext>
            </a:extLst>
          </p:cNvPr>
          <p:cNvSpPr/>
          <p:nvPr/>
        </p:nvSpPr>
        <p:spPr>
          <a:xfrm>
            <a:off x="420249" y="3029869"/>
            <a:ext cx="44789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Tagesordnung</a:t>
            </a:r>
          </a:p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 2023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F41F2E0-D514-D4EC-9570-E82DF13C0DD4}"/>
              </a:ext>
            </a:extLst>
          </p:cNvPr>
          <p:cNvSpPr txBox="1"/>
          <p:nvPr/>
        </p:nvSpPr>
        <p:spPr>
          <a:xfrm>
            <a:off x="6095999" y="2075474"/>
            <a:ext cx="410445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</a:rPr>
              <a:t>Protokoll vom 02.04.2023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A2C0655-05EA-2EB2-588C-7900E0B87E4A}"/>
              </a:ext>
            </a:extLst>
          </p:cNvPr>
          <p:cNvSpPr txBox="1"/>
          <p:nvPr/>
        </p:nvSpPr>
        <p:spPr>
          <a:xfrm>
            <a:off x="6095999" y="1460965"/>
            <a:ext cx="410445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</a:rPr>
              <a:t>Begrüßung 1.Vorsitzender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8A1F0A7-804D-872B-FCEA-BB2F3D66A500}"/>
              </a:ext>
            </a:extLst>
          </p:cNvPr>
          <p:cNvSpPr txBox="1"/>
          <p:nvPr/>
        </p:nvSpPr>
        <p:spPr>
          <a:xfrm>
            <a:off x="5860869" y="2689983"/>
            <a:ext cx="474944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</a:rPr>
              <a:t>Bericht des 1. Vorsitzenden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D177135-AB43-1B39-2BE5-221A38B1D248}"/>
              </a:ext>
            </a:extLst>
          </p:cNvPr>
          <p:cNvSpPr txBox="1"/>
          <p:nvPr/>
        </p:nvSpPr>
        <p:spPr>
          <a:xfrm>
            <a:off x="5085805" y="3304492"/>
            <a:ext cx="6230773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</a:rPr>
              <a:t>Bericht Hauptkassier 2023</a:t>
            </a:r>
          </a:p>
          <a:p>
            <a:pPr algn="ctr"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</a:rPr>
              <a:t>- Entlastung der Vorstandschaft  </a:t>
            </a:r>
          </a:p>
        </p:txBody>
      </p:sp>
      <p:sp>
        <p:nvSpPr>
          <p:cNvPr id="10" name="!!Ehrungen">
            <a:extLst>
              <a:ext uri="{FF2B5EF4-FFF2-40B4-BE49-F238E27FC236}">
                <a16:creationId xmlns:a16="http://schemas.microsoft.com/office/drawing/2014/main" id="{8532C4AF-275F-102A-021A-6FAAA2D7C769}"/>
              </a:ext>
            </a:extLst>
          </p:cNvPr>
          <p:cNvSpPr txBox="1"/>
          <p:nvPr/>
        </p:nvSpPr>
        <p:spPr>
          <a:xfrm>
            <a:off x="3403246" y="4112900"/>
            <a:ext cx="749988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</a:rPr>
              <a:t> Ehrungen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</a:rPr>
              <a:t>       			    </a:t>
            </a:r>
            <a:r>
              <a:rPr lang="de-DE" sz="1400" dirty="0">
                <a:solidFill>
                  <a:schemeClr val="bg1"/>
                </a:solidFill>
              </a:rPr>
              <a:t>a) Ehrungen    b) Wahl Martin Nadler zum Ehrenvorstand</a:t>
            </a:r>
          </a:p>
        </p:txBody>
      </p:sp>
    </p:spTree>
    <p:extLst>
      <p:ext uri="{BB962C8B-B14F-4D97-AF65-F5344CB8AC3E}">
        <p14:creationId xmlns:p14="http://schemas.microsoft.com/office/powerpoint/2010/main" val="22839938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611086" y="-11488"/>
            <a:ext cx="89698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Protokoll aus dem Vorjahr</a:t>
            </a:r>
          </a:p>
        </p:txBody>
      </p:sp>
      <p:pic>
        <p:nvPicPr>
          <p:cNvPr id="2" name="!!Erledigt">
            <a:hlinkClick r:id="" action="ppaction://media"/>
            <a:extLst>
              <a:ext uri="{FF2B5EF4-FFF2-40B4-BE49-F238E27FC236}">
                <a16:creationId xmlns:a16="http://schemas.microsoft.com/office/drawing/2014/main" id="{194C379A-690B-FFF8-AADB-4E361B0A247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2000"/>
                </p14:media>
              </p:ext>
            </p:extLst>
          </p:nvPr>
        </p:nvPicPr>
        <p:blipFill rotWithShape="1">
          <a:blip r:embed="rId4"/>
          <a:srcRect t="4341"/>
          <a:stretch/>
        </p:blipFill>
        <p:spPr>
          <a:xfrm>
            <a:off x="4390100" y="4083666"/>
            <a:ext cx="3411795" cy="1010764"/>
          </a:xfrm>
          <a:prstGeom prst="rect">
            <a:avLst/>
          </a:prstGeom>
        </p:spPr>
      </p:pic>
      <p:sp>
        <p:nvSpPr>
          <p:cNvPr id="3" name="!!Ehrungen">
            <a:extLst>
              <a:ext uri="{FF2B5EF4-FFF2-40B4-BE49-F238E27FC236}">
                <a16:creationId xmlns:a16="http://schemas.microsoft.com/office/drawing/2014/main" id="{C0059D2B-74BE-A2EF-288E-16E76CCEAF37}"/>
              </a:ext>
            </a:extLst>
          </p:cNvPr>
          <p:cNvSpPr txBox="1"/>
          <p:nvPr/>
        </p:nvSpPr>
        <p:spPr>
          <a:xfrm>
            <a:off x="0" y="1914834"/>
            <a:ext cx="12192000" cy="1394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5"/>
              </a:buBlip>
            </a:pPr>
            <a:r>
              <a:rPr lang="de-DE" sz="5400" dirty="0">
                <a:solidFill>
                  <a:schemeClr val="bg1"/>
                </a:solidFill>
              </a:rPr>
              <a:t> Ehrungen</a:t>
            </a:r>
          </a:p>
          <a:p>
            <a:pPr algn="ctr">
              <a:lnSpc>
                <a:spcPct val="90000"/>
              </a:lnSpc>
            </a:pPr>
            <a:r>
              <a:rPr lang="de-DE" sz="1000" dirty="0">
                <a:solidFill>
                  <a:srgbClr val="413C42"/>
                </a:solidFill>
              </a:rPr>
              <a:t>a) Ehrungen    </a:t>
            </a:r>
            <a:r>
              <a:rPr lang="de-DE" sz="4000" dirty="0">
                <a:solidFill>
                  <a:schemeClr val="bg1"/>
                </a:solidFill>
              </a:rPr>
              <a:t>b) Wahl Martin Nadler zum Ehrenvorstand</a:t>
            </a:r>
          </a:p>
        </p:txBody>
      </p:sp>
    </p:spTree>
    <p:extLst>
      <p:ext uri="{BB962C8B-B14F-4D97-AF65-F5344CB8AC3E}">
        <p14:creationId xmlns:p14="http://schemas.microsoft.com/office/powerpoint/2010/main" val="2861136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388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-24216" y="4685197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Tobias Lindl</a:t>
            </a: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826024" y="1173752"/>
            <a:ext cx="630515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Begrüßung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149" y="2219448"/>
            <a:ext cx="1912910" cy="21156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2488830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68EE6-9434-5E74-ACA3-B04A88EF8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0A5DEB4D-59AB-B4A2-0663-4BC6AC9A2D35}"/>
              </a:ext>
            </a:extLst>
          </p:cNvPr>
          <p:cNvSpPr/>
          <p:nvPr/>
        </p:nvSpPr>
        <p:spPr>
          <a:xfrm>
            <a:off x="1611086" y="-11488"/>
            <a:ext cx="89698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Protokoll aus dem Vorjahr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7C4CFB4-203F-4429-A856-F274547C2B58}"/>
              </a:ext>
            </a:extLst>
          </p:cNvPr>
          <p:cNvSpPr/>
          <p:nvPr/>
        </p:nvSpPr>
        <p:spPr>
          <a:xfrm>
            <a:off x="420249" y="3029869"/>
            <a:ext cx="44789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Tagesordnung</a:t>
            </a:r>
          </a:p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 2023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F41F2E0-D514-D4EC-9570-E82DF13C0DD4}"/>
              </a:ext>
            </a:extLst>
          </p:cNvPr>
          <p:cNvSpPr txBox="1"/>
          <p:nvPr/>
        </p:nvSpPr>
        <p:spPr>
          <a:xfrm>
            <a:off x="6095999" y="2075474"/>
            <a:ext cx="410445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3"/>
              </a:buBlip>
            </a:pPr>
            <a:r>
              <a:rPr lang="de-DE" sz="2400" dirty="0">
                <a:solidFill>
                  <a:schemeClr val="bg1"/>
                </a:solidFill>
              </a:rPr>
              <a:t>Protokoll vom 02.04.2023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A2C0655-05EA-2EB2-588C-7900E0B87E4A}"/>
              </a:ext>
            </a:extLst>
          </p:cNvPr>
          <p:cNvSpPr txBox="1"/>
          <p:nvPr/>
        </p:nvSpPr>
        <p:spPr>
          <a:xfrm>
            <a:off x="6095999" y="1460965"/>
            <a:ext cx="410445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3"/>
              </a:buBlip>
            </a:pPr>
            <a:r>
              <a:rPr lang="de-DE" sz="2400" dirty="0">
                <a:solidFill>
                  <a:schemeClr val="bg1"/>
                </a:solidFill>
              </a:rPr>
              <a:t>Begrüßung 1.Vorsitzender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8A1F0A7-804D-872B-FCEA-BB2F3D66A500}"/>
              </a:ext>
            </a:extLst>
          </p:cNvPr>
          <p:cNvSpPr txBox="1"/>
          <p:nvPr/>
        </p:nvSpPr>
        <p:spPr>
          <a:xfrm>
            <a:off x="5860869" y="2689983"/>
            <a:ext cx="474944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3"/>
              </a:buBlip>
            </a:pPr>
            <a:r>
              <a:rPr lang="de-DE" sz="2400" dirty="0">
                <a:solidFill>
                  <a:schemeClr val="bg1"/>
                </a:solidFill>
              </a:rPr>
              <a:t>Bericht des 1. Vorsitzenden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D177135-AB43-1B39-2BE5-221A38B1D248}"/>
              </a:ext>
            </a:extLst>
          </p:cNvPr>
          <p:cNvSpPr txBox="1"/>
          <p:nvPr/>
        </p:nvSpPr>
        <p:spPr>
          <a:xfrm>
            <a:off x="5085805" y="3304492"/>
            <a:ext cx="6230773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3"/>
              </a:buBlip>
            </a:pPr>
            <a:r>
              <a:rPr lang="de-DE" sz="2400" dirty="0">
                <a:solidFill>
                  <a:schemeClr val="bg1"/>
                </a:solidFill>
              </a:rPr>
              <a:t>Bericht Hauptkassier 2023</a:t>
            </a:r>
          </a:p>
          <a:p>
            <a:pPr algn="ctr"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</a:rPr>
              <a:t>- Entlastung der Vorstandschaft 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413E113-E13D-CF27-677E-3BF35E167AC0}"/>
              </a:ext>
            </a:extLst>
          </p:cNvPr>
          <p:cNvSpPr txBox="1"/>
          <p:nvPr/>
        </p:nvSpPr>
        <p:spPr>
          <a:xfrm>
            <a:off x="5085804" y="5059807"/>
            <a:ext cx="6487887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3"/>
              </a:buBlip>
            </a:pPr>
            <a:r>
              <a:rPr lang="de-DE" sz="2400" dirty="0">
                <a:solidFill>
                  <a:schemeClr val="bg1"/>
                </a:solidFill>
              </a:rPr>
              <a:t>Berichte der Abteilungsleiter</a:t>
            </a:r>
          </a:p>
          <a:p>
            <a:pPr algn="ctr"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</a:rPr>
              <a:t>                 Fußball – Fitness – Karate – Tennis – Volleyball – Ski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21CAD22-0D01-5187-D298-D464F0F33C75}"/>
              </a:ext>
            </a:extLst>
          </p:cNvPr>
          <p:cNvSpPr txBox="1"/>
          <p:nvPr/>
        </p:nvSpPr>
        <p:spPr>
          <a:xfrm>
            <a:off x="5860869" y="5868216"/>
            <a:ext cx="490040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3"/>
              </a:buBlip>
            </a:pPr>
            <a:r>
              <a:rPr lang="de-DE" sz="2400" dirty="0">
                <a:solidFill>
                  <a:schemeClr val="bg1"/>
                </a:solidFill>
              </a:rPr>
              <a:t>Verschiedenes und Anfragen</a:t>
            </a:r>
          </a:p>
        </p:txBody>
      </p:sp>
      <p:sp>
        <p:nvSpPr>
          <p:cNvPr id="10" name="!!Ehrungen">
            <a:extLst>
              <a:ext uri="{FF2B5EF4-FFF2-40B4-BE49-F238E27FC236}">
                <a16:creationId xmlns:a16="http://schemas.microsoft.com/office/drawing/2014/main" id="{8532C4AF-275F-102A-021A-6FAAA2D7C769}"/>
              </a:ext>
            </a:extLst>
          </p:cNvPr>
          <p:cNvSpPr txBox="1"/>
          <p:nvPr/>
        </p:nvSpPr>
        <p:spPr>
          <a:xfrm>
            <a:off x="3403246" y="4112900"/>
            <a:ext cx="749988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3"/>
              </a:buBlip>
            </a:pPr>
            <a:r>
              <a:rPr lang="de-DE" sz="2400" dirty="0">
                <a:solidFill>
                  <a:schemeClr val="bg1"/>
                </a:solidFill>
              </a:rPr>
              <a:t> Ehrungen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</a:rPr>
              <a:t>       			    </a:t>
            </a:r>
            <a:r>
              <a:rPr lang="de-DE" sz="1400" dirty="0">
                <a:solidFill>
                  <a:schemeClr val="bg1"/>
                </a:solidFill>
              </a:rPr>
              <a:t>a) Ehrungen    b) Wahl Martin Nadler zum Ehrenvorstand</a:t>
            </a:r>
          </a:p>
        </p:txBody>
      </p:sp>
    </p:spTree>
    <p:extLst>
      <p:ext uri="{BB962C8B-B14F-4D97-AF65-F5344CB8AC3E}">
        <p14:creationId xmlns:p14="http://schemas.microsoft.com/office/powerpoint/2010/main" val="25895697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388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-24216" y="4685197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Tobias Lindl</a:t>
            </a: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0" y="1099885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1. Vorsitzenden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149" y="2219448"/>
            <a:ext cx="1912910" cy="21156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460319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388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1223867" y="513337"/>
            <a:ext cx="795720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Altes Sportheim um 1980</a:t>
            </a: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58697" y="-71438"/>
            <a:ext cx="872227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1. Vorsitzenden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485" y="6333122"/>
            <a:ext cx="325274" cy="3597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4" name="Grafik 13" descr="Ein Bild, das draußen, Gebäude, Spiegelung, Wasser enthält.&#10;&#10;KI-generierte Inhalte können fehlerhaft sein.">
            <a:extLst>
              <a:ext uri="{FF2B5EF4-FFF2-40B4-BE49-F238E27FC236}">
                <a16:creationId xmlns:a16="http://schemas.microsoft.com/office/drawing/2014/main" id="{247B743A-4E30-1C21-2280-F063473096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63030" y="7083838"/>
            <a:ext cx="9144000" cy="6858000"/>
          </a:xfrm>
          <a:prstGeom prst="rect">
            <a:avLst/>
          </a:prstGeom>
        </p:spPr>
      </p:pic>
      <p:pic>
        <p:nvPicPr>
          <p:cNvPr id="16" name="Grafik 15" descr="Ein Bild, das draußen, Himmel, Baum, Haus enthält.&#10;&#10;KI-generierte Inhalte können fehlerhaft sein.">
            <a:extLst>
              <a:ext uri="{FF2B5EF4-FFF2-40B4-BE49-F238E27FC236}">
                <a16:creationId xmlns:a16="http://schemas.microsoft.com/office/drawing/2014/main" id="{E035ED58-4C5E-526E-7618-0F4354B9D4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33444" y="5022809"/>
            <a:ext cx="9144000" cy="6858000"/>
          </a:xfrm>
          <a:prstGeom prst="rect">
            <a:avLst/>
          </a:prstGeom>
        </p:spPr>
      </p:pic>
      <p:pic>
        <p:nvPicPr>
          <p:cNvPr id="18" name="Grafik 17" descr="Ein Bild, das draußen, Himmel, Wolke, Gebäude enthält.&#10;&#10;KI-generierte Inhalte können fehlerhaft sein.">
            <a:extLst>
              <a:ext uri="{FF2B5EF4-FFF2-40B4-BE49-F238E27FC236}">
                <a16:creationId xmlns:a16="http://schemas.microsoft.com/office/drawing/2014/main" id="{4446E762-3780-792F-D6BC-8DC3C339FB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9"/>
          <a:stretch/>
        </p:blipFill>
        <p:spPr>
          <a:xfrm>
            <a:off x="9635941" y="8657396"/>
            <a:ext cx="5112117" cy="2669149"/>
          </a:xfrm>
          <a:prstGeom prst="rect">
            <a:avLst/>
          </a:prstGeom>
        </p:spPr>
      </p:pic>
      <p:pic>
        <p:nvPicPr>
          <p:cNvPr id="4" name="Grafik 3" descr="Ein Bild, das draußen, Gras, Himmel, Person enthält.&#10;&#10;KI-generierte Inhalte können fehlerhaft sein.">
            <a:extLst>
              <a:ext uri="{FF2B5EF4-FFF2-40B4-BE49-F238E27FC236}">
                <a16:creationId xmlns:a16="http://schemas.microsoft.com/office/drawing/2014/main" id="{1015825A-1AF6-728A-AA97-D9BC9AE755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975"/>
          <a:stretch/>
        </p:blipFill>
        <p:spPr>
          <a:xfrm>
            <a:off x="426586" y="1126770"/>
            <a:ext cx="11148303" cy="5122577"/>
          </a:xfrm>
          <a:prstGeom prst="rect">
            <a:avLst/>
          </a:prstGeom>
        </p:spPr>
      </p:pic>
      <p:pic>
        <p:nvPicPr>
          <p:cNvPr id="11" name="Grafik 10" descr="Ein Bild, das Person, Gras, draußen, Sport enthält.&#10;&#10;KI-generierte Inhalte können fehlerhaft sein.">
            <a:extLst>
              <a:ext uri="{FF2B5EF4-FFF2-40B4-BE49-F238E27FC236}">
                <a16:creationId xmlns:a16="http://schemas.microsoft.com/office/drawing/2014/main" id="{4AE3AE40-702F-AB67-240A-6F4297A2CC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5" b="1"/>
          <a:stretch/>
        </p:blipFill>
        <p:spPr>
          <a:xfrm>
            <a:off x="426586" y="1126769"/>
            <a:ext cx="7765820" cy="5122577"/>
          </a:xfrm>
          <a:prstGeom prst="rect">
            <a:avLst/>
          </a:prstGeom>
        </p:spPr>
      </p:pic>
      <p:pic>
        <p:nvPicPr>
          <p:cNvPr id="15" name="Grafik 14" descr="Ein Bild, das draußen, Haus, Gebäude, Himmel enthält.&#10;&#10;KI-generierte Inhalte können fehlerhaft sein.">
            <a:extLst>
              <a:ext uri="{FF2B5EF4-FFF2-40B4-BE49-F238E27FC236}">
                <a16:creationId xmlns:a16="http://schemas.microsoft.com/office/drawing/2014/main" id="{99619C07-CCA6-2117-5212-ACE0F90D1F1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57920" y="3283502"/>
            <a:ext cx="3901440" cy="2632710"/>
          </a:xfrm>
          <a:prstGeom prst="rect">
            <a:avLst/>
          </a:prstGeom>
        </p:spPr>
      </p:pic>
      <p:pic>
        <p:nvPicPr>
          <p:cNvPr id="19" name="Grafik 18" descr="Ein Bild, das draußen, Gras, Gebäude, Haus enthält.&#10;&#10;KI-generierte Inhalte können fehlerhaft sein.">
            <a:extLst>
              <a:ext uri="{FF2B5EF4-FFF2-40B4-BE49-F238E27FC236}">
                <a16:creationId xmlns:a16="http://schemas.microsoft.com/office/drawing/2014/main" id="{8C004D88-9365-1C39-750D-7CE9F5416D1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5773" y="4430115"/>
            <a:ext cx="3901440" cy="2602230"/>
          </a:xfrm>
          <a:prstGeom prst="rect">
            <a:avLst/>
          </a:prstGeom>
        </p:spPr>
      </p:pic>
      <p:pic>
        <p:nvPicPr>
          <p:cNvPr id="21" name="Grafik 20" descr="Ein Bild, das Gebäude, Gras, draußen, Haus enthält.&#10;&#10;KI-generierte Inhalte können fehlerhaft sein.">
            <a:extLst>
              <a:ext uri="{FF2B5EF4-FFF2-40B4-BE49-F238E27FC236}">
                <a16:creationId xmlns:a16="http://schemas.microsoft.com/office/drawing/2014/main" id="{03B85238-9A8C-8611-1110-9BC0E4E1AF5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1863" y="1126770"/>
            <a:ext cx="3901440" cy="260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21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388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923760" y="449733"/>
            <a:ext cx="795720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Neues Sportheim seit 2001</a:t>
            </a: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58697" y="-71438"/>
            <a:ext cx="872227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1. Vorsitzenden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485" y="6333122"/>
            <a:ext cx="325274" cy="3597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4" name="Grafik 13" descr="Ein Bild, das draußen, Gebäude, Spiegelung, Wasser enthält.&#10;&#10;KI-generierte Inhalte können fehlerhaft sein.">
            <a:extLst>
              <a:ext uri="{FF2B5EF4-FFF2-40B4-BE49-F238E27FC236}">
                <a16:creationId xmlns:a16="http://schemas.microsoft.com/office/drawing/2014/main" id="{247B743A-4E30-1C21-2280-F063473096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63030" y="7083838"/>
            <a:ext cx="9144000" cy="6858000"/>
          </a:xfrm>
          <a:prstGeom prst="rect">
            <a:avLst/>
          </a:prstGeom>
        </p:spPr>
      </p:pic>
      <p:pic>
        <p:nvPicPr>
          <p:cNvPr id="16" name="Grafik 15" descr="Ein Bild, das draußen, Himmel, Baum, Haus enthält.&#10;&#10;KI-generierte Inhalte können fehlerhaft sein.">
            <a:extLst>
              <a:ext uri="{FF2B5EF4-FFF2-40B4-BE49-F238E27FC236}">
                <a16:creationId xmlns:a16="http://schemas.microsoft.com/office/drawing/2014/main" id="{E035ED58-4C5E-526E-7618-0F4354B9D4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33444" y="5022809"/>
            <a:ext cx="9144000" cy="6858000"/>
          </a:xfrm>
          <a:prstGeom prst="rect">
            <a:avLst/>
          </a:prstGeom>
        </p:spPr>
      </p:pic>
      <p:pic>
        <p:nvPicPr>
          <p:cNvPr id="18" name="Grafik 17" descr="Ein Bild, das draußen, Himmel, Wolke, Gebäude enthält.&#10;&#10;KI-generierte Inhalte können fehlerhaft sein.">
            <a:extLst>
              <a:ext uri="{FF2B5EF4-FFF2-40B4-BE49-F238E27FC236}">
                <a16:creationId xmlns:a16="http://schemas.microsoft.com/office/drawing/2014/main" id="{4446E762-3780-792F-D6BC-8DC3C339FB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9"/>
          <a:stretch/>
        </p:blipFill>
        <p:spPr>
          <a:xfrm>
            <a:off x="9635941" y="8657396"/>
            <a:ext cx="5112117" cy="2669149"/>
          </a:xfrm>
          <a:prstGeom prst="rect">
            <a:avLst/>
          </a:prstGeom>
        </p:spPr>
      </p:pic>
      <p:pic>
        <p:nvPicPr>
          <p:cNvPr id="21" name="Grafik 20" descr="Ein Bild, das Gebäude, Gras, draußen, Haus enthält.&#10;&#10;KI-generierte Inhalte können fehlerhaft sein.">
            <a:extLst>
              <a:ext uri="{FF2B5EF4-FFF2-40B4-BE49-F238E27FC236}">
                <a16:creationId xmlns:a16="http://schemas.microsoft.com/office/drawing/2014/main" id="{03B85238-9A8C-8611-1110-9BC0E4E1AF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91" y="1032220"/>
            <a:ext cx="8722273" cy="5817688"/>
          </a:xfrm>
          <a:prstGeom prst="rect">
            <a:avLst/>
          </a:prstGeom>
        </p:spPr>
      </p:pic>
      <p:pic>
        <p:nvPicPr>
          <p:cNvPr id="15" name="Grafik 14" descr="Ein Bild, das draußen, Haus, Gebäude, Himmel enthält.&#10;&#10;KI-generierte Inhalte können fehlerhaft sein.">
            <a:extLst>
              <a:ext uri="{FF2B5EF4-FFF2-40B4-BE49-F238E27FC236}">
                <a16:creationId xmlns:a16="http://schemas.microsoft.com/office/drawing/2014/main" id="{99619C07-CCA6-2117-5212-ACE0F90D1F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91" y="1032220"/>
            <a:ext cx="8977264" cy="582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206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 descr="Ein Bild, das draußen, Himmel, Wolke, Gebäude enthält.&#10;&#10;KI-generierte Inhalte können fehlerhaft sein.">
            <a:extLst>
              <a:ext uri="{FF2B5EF4-FFF2-40B4-BE49-F238E27FC236}">
                <a16:creationId xmlns:a16="http://schemas.microsoft.com/office/drawing/2014/main" id="{4446E762-3780-792F-D6BC-8DC3C339F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9"/>
          <a:stretch/>
        </p:blipFill>
        <p:spPr>
          <a:xfrm>
            <a:off x="370299" y="1097388"/>
            <a:ext cx="7801473" cy="5308358"/>
          </a:xfrm>
          <a:prstGeom prst="rect">
            <a:avLst/>
          </a:prstGeom>
        </p:spPr>
      </p:pic>
      <p:pic>
        <p:nvPicPr>
          <p:cNvPr id="14" name="Grafik 13" descr="Ein Bild, das draußen, Gebäude, Spiegelung, Wasser enthält.&#10;&#10;KI-generierte Inhalte können fehlerhaft sein.">
            <a:extLst>
              <a:ext uri="{FF2B5EF4-FFF2-40B4-BE49-F238E27FC236}">
                <a16:creationId xmlns:a16="http://schemas.microsoft.com/office/drawing/2014/main" id="{247B743A-4E30-1C21-2280-F063473096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4909" y="1083269"/>
            <a:ext cx="7801472" cy="5774731"/>
          </a:xfrm>
          <a:prstGeom prst="rect">
            <a:avLst/>
          </a:prstGeom>
        </p:spPr>
      </p:pic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2388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541228" y="452254"/>
            <a:ext cx="795720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Fassadenerneurung</a:t>
            </a:r>
            <a:endParaRPr lang="de-DE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58697" y="-71438"/>
            <a:ext cx="872227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1. Vorsitzenden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485" y="6333122"/>
            <a:ext cx="325274" cy="3597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" name="Grafik 2" descr="Ein Bild, das Gebäude, draußen, Kleidung, Straße enthält.&#10;&#10;KI-generierte Inhalte können fehlerhaft sein.">
            <a:extLst>
              <a:ext uri="{FF2B5EF4-FFF2-40B4-BE49-F238E27FC236}">
                <a16:creationId xmlns:a16="http://schemas.microsoft.com/office/drawing/2014/main" id="{713674B3-051A-6F3C-B6A3-E93297BEEA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41" y="1082418"/>
            <a:ext cx="5112117" cy="2669149"/>
          </a:xfrm>
          <a:prstGeom prst="rect">
            <a:avLst/>
          </a:prstGeom>
        </p:spPr>
      </p:pic>
      <p:pic>
        <p:nvPicPr>
          <p:cNvPr id="5" name="Grafik 4" descr="Ein Bild, das Gebäude, Stahl, Eisen, draußen enthält.&#10;&#10;KI-generierte Inhalte können fehlerhaft sein.">
            <a:extLst>
              <a:ext uri="{FF2B5EF4-FFF2-40B4-BE49-F238E27FC236}">
                <a16:creationId xmlns:a16="http://schemas.microsoft.com/office/drawing/2014/main" id="{8ED55703-B6D1-3C7C-ACAA-A148A4E468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26856" y="2391919"/>
            <a:ext cx="5308357" cy="2689356"/>
          </a:xfrm>
          <a:prstGeom prst="rect">
            <a:avLst/>
          </a:prstGeom>
        </p:spPr>
      </p:pic>
      <p:pic>
        <p:nvPicPr>
          <p:cNvPr id="12" name="Grafik 11" descr="Ein Bild, das draußen, Gebäude, Himmel, Baum enthält.&#10;&#10;KI-generierte Inhalte können fehlerhaft sein.">
            <a:extLst>
              <a:ext uri="{FF2B5EF4-FFF2-40B4-BE49-F238E27FC236}">
                <a16:creationId xmlns:a16="http://schemas.microsoft.com/office/drawing/2014/main" id="{40E97491-9CF9-4CBF-658A-3C0CCD21D8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41" y="3751567"/>
            <a:ext cx="5112115" cy="2639209"/>
          </a:xfrm>
          <a:prstGeom prst="rect">
            <a:avLst/>
          </a:prstGeom>
        </p:spPr>
      </p:pic>
      <p:pic>
        <p:nvPicPr>
          <p:cNvPr id="16" name="Grafik 15" descr="Ein Bild, das draußen, Himmel, Baum, Haus enthält.&#10;&#10;KI-generierte Inhalte können fehlerhaft sein.">
            <a:extLst>
              <a:ext uri="{FF2B5EF4-FFF2-40B4-BE49-F238E27FC236}">
                <a16:creationId xmlns:a16="http://schemas.microsoft.com/office/drawing/2014/main" id="{E035ED58-4C5E-526E-7618-0F4354B9D4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17" y="1073792"/>
            <a:ext cx="7801473" cy="5774732"/>
          </a:xfrm>
          <a:prstGeom prst="rect">
            <a:avLst/>
          </a:prstGeom>
        </p:spPr>
      </p:pic>
      <p:pic>
        <p:nvPicPr>
          <p:cNvPr id="20" name="Grafik 19" descr="Ein Bild, das draußen, Person, Gebäude, Kleidung enthält.&#10;&#10;KI-generierte Inhalte können fehlerhaft sein.">
            <a:extLst>
              <a:ext uri="{FF2B5EF4-FFF2-40B4-BE49-F238E27FC236}">
                <a16:creationId xmlns:a16="http://schemas.microsoft.com/office/drawing/2014/main" id="{F383CA8F-CB5C-0D85-9FDA-D15F73914E8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05234" y="1796647"/>
            <a:ext cx="5774872" cy="4331154"/>
          </a:xfrm>
          <a:prstGeom prst="rect">
            <a:avLst/>
          </a:prstGeom>
        </p:spPr>
      </p:pic>
      <p:pic>
        <p:nvPicPr>
          <p:cNvPr id="22" name="Grafik 21" descr="Ein Bild, das Gebäude, Fenster, Wand, Decke enthält.&#10;&#10;KI-generierte Inhalte können fehlerhaft sein.">
            <a:extLst>
              <a:ext uri="{FF2B5EF4-FFF2-40B4-BE49-F238E27FC236}">
                <a16:creationId xmlns:a16="http://schemas.microsoft.com/office/drawing/2014/main" id="{04E40652-E2D1-31AB-3092-0C3BDD9BD04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647778" y="1073792"/>
            <a:ext cx="3566885" cy="2685406"/>
          </a:xfrm>
          <a:prstGeom prst="rect">
            <a:avLst/>
          </a:prstGeom>
        </p:spPr>
      </p:pic>
      <p:pic>
        <p:nvPicPr>
          <p:cNvPr id="24" name="Grafik 23" descr="Ein Bild, das Kleidung, Person, draußen, Schuhwerk enthält.&#10;&#10;KI-generierte Inhalte können fehlerhaft sein.">
            <a:extLst>
              <a:ext uri="{FF2B5EF4-FFF2-40B4-BE49-F238E27FC236}">
                <a16:creationId xmlns:a16="http://schemas.microsoft.com/office/drawing/2014/main" id="{596C656B-548A-8A51-0F83-F334DB5620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779" y="3736597"/>
            <a:ext cx="3550407" cy="311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15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8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388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541228" y="632262"/>
            <a:ext cx="795720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Fassadenerneurung</a:t>
            </a:r>
            <a:r>
              <a:rPr lang="de-DE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 2024</a:t>
            </a: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58697" y="-71438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1. Vorsitzenden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485" y="6333122"/>
            <a:ext cx="325274" cy="3597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8" name="Grafik 17" descr="Ein Bild, das draußen, Himmel, Gebäude, Baum enthält.&#10;&#10;KI-generierte Inhalte können fehlerhaft sein.">
            <a:extLst>
              <a:ext uri="{FF2B5EF4-FFF2-40B4-BE49-F238E27FC236}">
                <a16:creationId xmlns:a16="http://schemas.microsoft.com/office/drawing/2014/main" id="{DF51B001-2230-D041-374B-116B631E6C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400" y="1196141"/>
            <a:ext cx="6097554" cy="4616304"/>
          </a:xfrm>
          <a:prstGeom prst="rect">
            <a:avLst/>
          </a:prstGeom>
        </p:spPr>
      </p:pic>
      <p:pic>
        <p:nvPicPr>
          <p:cNvPr id="22" name="Grafik 21" descr="Ein Bild, das draußen, Gebäude, Himmel, Fenster enthält.&#10;&#10;KI-generierte Inhalte können fehlerhaft sein.">
            <a:extLst>
              <a:ext uri="{FF2B5EF4-FFF2-40B4-BE49-F238E27FC236}">
                <a16:creationId xmlns:a16="http://schemas.microsoft.com/office/drawing/2014/main" id="{62FD97A9-4320-25D1-6CCA-F882775467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18341" y="1773179"/>
            <a:ext cx="4616304" cy="3462228"/>
          </a:xfrm>
          <a:prstGeom prst="rect">
            <a:avLst/>
          </a:prstGeom>
        </p:spPr>
      </p:pic>
      <p:pic>
        <p:nvPicPr>
          <p:cNvPr id="12" name="Grafik 11" descr="Ein Bild, das draußen, Himmel, Wolke, Gebäude enthält.&#10;&#10;KI-generierte Inhalte können fehlerhaft sein.">
            <a:extLst>
              <a:ext uri="{FF2B5EF4-FFF2-40B4-BE49-F238E27FC236}">
                <a16:creationId xmlns:a16="http://schemas.microsoft.com/office/drawing/2014/main" id="{CA3F8467-4671-6073-D107-9187E33DBA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96" y="1206478"/>
            <a:ext cx="8128000" cy="5552435"/>
          </a:xfrm>
          <a:prstGeom prst="rect">
            <a:avLst/>
          </a:prstGeom>
        </p:spPr>
      </p:pic>
      <p:pic>
        <p:nvPicPr>
          <p:cNvPr id="16" name="Grafik 15" descr="Ein Bild, das draußen, Himmel, Gras, Haus enthält.&#10;&#10;KI-generierte Inhalte können fehlerhaft sein.">
            <a:extLst>
              <a:ext uri="{FF2B5EF4-FFF2-40B4-BE49-F238E27FC236}">
                <a16:creationId xmlns:a16="http://schemas.microsoft.com/office/drawing/2014/main" id="{69EDC1A7-8100-4EA3-D7EB-3AF4227F91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96" y="1185804"/>
            <a:ext cx="8051257" cy="5552435"/>
          </a:xfrm>
          <a:prstGeom prst="rect">
            <a:avLst/>
          </a:prstGeom>
        </p:spPr>
      </p:pic>
      <p:pic>
        <p:nvPicPr>
          <p:cNvPr id="24" name="Grafik 23" descr="Ein Bild, das draußen, Himmel, Eigentum, Tür enthält.&#10;&#10;KI-generierte Inhalte können fehlerhaft sein.">
            <a:extLst>
              <a:ext uri="{FF2B5EF4-FFF2-40B4-BE49-F238E27FC236}">
                <a16:creationId xmlns:a16="http://schemas.microsoft.com/office/drawing/2014/main" id="{C30390FF-3448-C2EA-28E4-379BB3D378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96" y="1196141"/>
            <a:ext cx="8128000" cy="555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520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6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388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718980" y="999753"/>
            <a:ext cx="795720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Kosten </a:t>
            </a:r>
            <a:r>
              <a:rPr lang="de-DE" sz="32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Fassadenerneurung</a:t>
            </a:r>
            <a:endParaRPr lang="de-DE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58697" y="-71438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1. Vorsitzenden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485" y="6333122"/>
            <a:ext cx="325274" cy="3597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9F2E85A-4219-E14F-14E0-C583A3FE5041}"/>
              </a:ext>
            </a:extLst>
          </p:cNvPr>
          <p:cNvGrpSpPr/>
          <p:nvPr/>
        </p:nvGrpSpPr>
        <p:grpSpPr>
          <a:xfrm>
            <a:off x="-1385591" y="2186585"/>
            <a:ext cx="10266561" cy="523220"/>
            <a:chOff x="-1385591" y="2186585"/>
            <a:chExt cx="10266561" cy="523220"/>
          </a:xfrm>
        </p:grpSpPr>
        <p:sp>
          <p:nvSpPr>
            <p:cNvPr id="2" name="!!Rechteck 6">
              <a:extLst>
                <a:ext uri="{FF2B5EF4-FFF2-40B4-BE49-F238E27FC236}">
                  <a16:creationId xmlns:a16="http://schemas.microsoft.com/office/drawing/2014/main" id="{6BE34B36-D895-3FED-1427-FBEDC168E7A1}"/>
                </a:ext>
              </a:extLst>
            </p:cNvPr>
            <p:cNvSpPr/>
            <p:nvPr/>
          </p:nvSpPr>
          <p:spPr>
            <a:xfrm>
              <a:off x="-1385591" y="2186585"/>
              <a:ext cx="7957209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de-DE" sz="28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Georgia" panose="02040502050405020303" pitchFamily="18" charset="0"/>
                </a:rPr>
                <a:t>Firma Wilhelm Fassaden</a:t>
              </a:r>
            </a:p>
          </p:txBody>
        </p:sp>
        <p:sp>
          <p:nvSpPr>
            <p:cNvPr id="4" name="!!Rechteck 6">
              <a:extLst>
                <a:ext uri="{FF2B5EF4-FFF2-40B4-BE49-F238E27FC236}">
                  <a16:creationId xmlns:a16="http://schemas.microsoft.com/office/drawing/2014/main" id="{85A300BF-88B4-F071-B88F-0E34864D5C80}"/>
                </a:ext>
              </a:extLst>
            </p:cNvPr>
            <p:cNvSpPr/>
            <p:nvPr/>
          </p:nvSpPr>
          <p:spPr>
            <a:xfrm>
              <a:off x="5377984" y="2186585"/>
              <a:ext cx="3502986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de-DE" sz="28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Georgia" panose="02040502050405020303" pitchFamily="18" charset="0"/>
                </a:rPr>
                <a:t>19.200,00 €</a:t>
              </a:r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305351A7-4599-55EA-2E9F-5AD7E95F8957}"/>
              </a:ext>
            </a:extLst>
          </p:cNvPr>
          <p:cNvGrpSpPr/>
          <p:nvPr/>
        </p:nvGrpSpPr>
        <p:grpSpPr>
          <a:xfrm>
            <a:off x="-1254962" y="2802641"/>
            <a:ext cx="10217120" cy="523220"/>
            <a:chOff x="-1254962" y="2802641"/>
            <a:chExt cx="10217120" cy="523220"/>
          </a:xfrm>
        </p:grpSpPr>
        <p:sp>
          <p:nvSpPr>
            <p:cNvPr id="3" name="!!Rechteck 6">
              <a:extLst>
                <a:ext uri="{FF2B5EF4-FFF2-40B4-BE49-F238E27FC236}">
                  <a16:creationId xmlns:a16="http://schemas.microsoft.com/office/drawing/2014/main" id="{2D2FE999-0CFE-5A55-629C-B2D8CBDB79BA}"/>
                </a:ext>
              </a:extLst>
            </p:cNvPr>
            <p:cNvSpPr/>
            <p:nvPr/>
          </p:nvSpPr>
          <p:spPr>
            <a:xfrm>
              <a:off x="-1254962" y="2802641"/>
              <a:ext cx="7957209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de-DE" sz="28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Georgia" panose="02040502050405020303" pitchFamily="18" charset="0"/>
                </a:rPr>
                <a:t>Firma Spenglerei Wiegand</a:t>
              </a:r>
            </a:p>
          </p:txBody>
        </p:sp>
        <p:sp>
          <p:nvSpPr>
            <p:cNvPr id="9" name="!!Rechteck 6">
              <a:extLst>
                <a:ext uri="{FF2B5EF4-FFF2-40B4-BE49-F238E27FC236}">
                  <a16:creationId xmlns:a16="http://schemas.microsoft.com/office/drawing/2014/main" id="{C5AFD93D-F754-4C4C-4970-0E5EA381EAA1}"/>
                </a:ext>
              </a:extLst>
            </p:cNvPr>
            <p:cNvSpPr/>
            <p:nvPr/>
          </p:nvSpPr>
          <p:spPr>
            <a:xfrm>
              <a:off x="5459172" y="2802641"/>
              <a:ext cx="3502986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de-DE" sz="28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Georgia" panose="02040502050405020303" pitchFamily="18" charset="0"/>
                </a:rPr>
                <a:t>5.500,00 €</a:t>
              </a:r>
            </a:p>
          </p:txBody>
        </p:sp>
      </p:grp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5540BB73-6F4D-33A7-F8BB-70FEE57AAC0D}"/>
              </a:ext>
            </a:extLst>
          </p:cNvPr>
          <p:cNvCxnSpPr/>
          <p:nvPr/>
        </p:nvCxnSpPr>
        <p:spPr>
          <a:xfrm>
            <a:off x="5459172" y="3339679"/>
            <a:ext cx="287202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!!Rechteck 6">
            <a:extLst>
              <a:ext uri="{FF2B5EF4-FFF2-40B4-BE49-F238E27FC236}">
                <a16:creationId xmlns:a16="http://schemas.microsoft.com/office/drawing/2014/main" id="{31C311AF-7D3B-8A3A-8790-0F230FB6BE39}"/>
              </a:ext>
            </a:extLst>
          </p:cNvPr>
          <p:cNvSpPr/>
          <p:nvPr/>
        </p:nvSpPr>
        <p:spPr>
          <a:xfrm>
            <a:off x="5143693" y="3454249"/>
            <a:ext cx="350298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24</a:t>
            </a:r>
            <a:r>
              <a:rPr lang="de-DE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.700,00 €</a:t>
            </a: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B801990C-103D-3CD6-5412-AD3A2F8DBACF}"/>
              </a:ext>
            </a:extLst>
          </p:cNvPr>
          <p:cNvGrpSpPr/>
          <p:nvPr/>
        </p:nvGrpSpPr>
        <p:grpSpPr>
          <a:xfrm>
            <a:off x="-1373421" y="4541490"/>
            <a:ext cx="10049610" cy="523220"/>
            <a:chOff x="-1373421" y="4541490"/>
            <a:chExt cx="10049610" cy="523220"/>
          </a:xfrm>
        </p:grpSpPr>
        <p:sp>
          <p:nvSpPr>
            <p:cNvPr id="15" name="!!Rechteck 6">
              <a:extLst>
                <a:ext uri="{FF2B5EF4-FFF2-40B4-BE49-F238E27FC236}">
                  <a16:creationId xmlns:a16="http://schemas.microsoft.com/office/drawing/2014/main" id="{6185BBF4-D01F-2A1F-44DB-5503DE127594}"/>
                </a:ext>
              </a:extLst>
            </p:cNvPr>
            <p:cNvSpPr/>
            <p:nvPr/>
          </p:nvSpPr>
          <p:spPr>
            <a:xfrm>
              <a:off x="-1373421" y="4541490"/>
              <a:ext cx="7957209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de-DE" sz="28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Georgia" panose="02040502050405020303" pitchFamily="18" charset="0"/>
                </a:rPr>
                <a:t>Zuschuss Gemeinde 30%</a:t>
              </a:r>
            </a:p>
          </p:txBody>
        </p:sp>
        <p:sp>
          <p:nvSpPr>
            <p:cNvPr id="17" name="!!Rechteck 6">
              <a:extLst>
                <a:ext uri="{FF2B5EF4-FFF2-40B4-BE49-F238E27FC236}">
                  <a16:creationId xmlns:a16="http://schemas.microsoft.com/office/drawing/2014/main" id="{848D3D22-EF9B-FE73-5D6D-2F04949885C6}"/>
                </a:ext>
              </a:extLst>
            </p:cNvPr>
            <p:cNvSpPr/>
            <p:nvPr/>
          </p:nvSpPr>
          <p:spPr>
            <a:xfrm>
              <a:off x="5173203" y="4541490"/>
              <a:ext cx="3502986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de-DE" sz="28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Georgia" panose="02040502050405020303" pitchFamily="18" charset="0"/>
                </a:rPr>
                <a:t>7.410,00 €</a:t>
              </a:r>
            </a:p>
          </p:txBody>
        </p:sp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133DE183-FB44-0D28-DBFA-1B4C685FB6D2}"/>
              </a:ext>
            </a:extLst>
          </p:cNvPr>
          <p:cNvCxnSpPr/>
          <p:nvPr/>
        </p:nvCxnSpPr>
        <p:spPr>
          <a:xfrm>
            <a:off x="5266233" y="5175736"/>
            <a:ext cx="287202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!!Rechteck 6">
            <a:extLst>
              <a:ext uri="{FF2B5EF4-FFF2-40B4-BE49-F238E27FC236}">
                <a16:creationId xmlns:a16="http://schemas.microsoft.com/office/drawing/2014/main" id="{6F8075CF-627C-DD3F-0562-FF54C67E7E02}"/>
              </a:ext>
            </a:extLst>
          </p:cNvPr>
          <p:cNvSpPr/>
          <p:nvPr/>
        </p:nvSpPr>
        <p:spPr>
          <a:xfrm>
            <a:off x="4893566" y="5645028"/>
            <a:ext cx="35029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17.290,00</a:t>
            </a:r>
            <a:r>
              <a:rPr lang="de-DE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 €</a:t>
            </a:r>
          </a:p>
        </p:txBody>
      </p:sp>
      <p:sp>
        <p:nvSpPr>
          <p:cNvPr id="23" name="!!Rechteck 6">
            <a:extLst>
              <a:ext uri="{FF2B5EF4-FFF2-40B4-BE49-F238E27FC236}">
                <a16:creationId xmlns:a16="http://schemas.microsoft.com/office/drawing/2014/main" id="{CA9351AC-9A25-D1AC-5B75-26CB7EF3CD89}"/>
              </a:ext>
            </a:extLst>
          </p:cNvPr>
          <p:cNvSpPr/>
          <p:nvPr/>
        </p:nvSpPr>
        <p:spPr>
          <a:xfrm>
            <a:off x="-1692626" y="5645028"/>
            <a:ext cx="795720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Kosten gesamt</a:t>
            </a:r>
          </a:p>
        </p:txBody>
      </p:sp>
    </p:spTree>
    <p:extLst>
      <p:ext uri="{BB962C8B-B14F-4D97-AF65-F5344CB8AC3E}">
        <p14:creationId xmlns:p14="http://schemas.microsoft.com/office/powerpoint/2010/main" val="2836168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0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14" grpId="0"/>
      <p:bldP spid="21" grpId="0"/>
      <p:bldP spid="2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388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541228" y="2106658"/>
            <a:ext cx="795720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Aktuelle Situation Pächter</a:t>
            </a: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58697" y="-71438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1. Vorsitzenden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485" y="6333122"/>
            <a:ext cx="325274" cy="3597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0124228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388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541228" y="2080746"/>
            <a:ext cx="795720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Benefizsspiel</a:t>
            </a:r>
            <a:endParaRPr lang="de-DE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58697" y="-71438"/>
            <a:ext cx="872227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1. Vorsitzenden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485" y="6333122"/>
            <a:ext cx="325274" cy="3597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" name="Grafik 2" descr="Ein Bild, das draußen, Himmel, Feld, Wolke enthält.&#10;&#10;KI-generierte Inhalte können fehlerhaft sein.">
            <a:extLst>
              <a:ext uri="{FF2B5EF4-FFF2-40B4-BE49-F238E27FC236}">
                <a16:creationId xmlns:a16="http://schemas.microsoft.com/office/drawing/2014/main" id="{258A6233-3AB1-A371-AE07-F4A3F9300F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241" y="8855840"/>
            <a:ext cx="12192000" cy="5622429"/>
          </a:xfrm>
          <a:prstGeom prst="rect">
            <a:avLst/>
          </a:prstGeom>
        </p:spPr>
      </p:pic>
      <p:pic>
        <p:nvPicPr>
          <p:cNvPr id="5" name="Grafik 4" descr="Ein Bild, das Person, Gras, draußen, Fußball enthält.&#10;&#10;KI-generierte Inhalte können fehlerhaft sein.">
            <a:extLst>
              <a:ext uri="{FF2B5EF4-FFF2-40B4-BE49-F238E27FC236}">
                <a16:creationId xmlns:a16="http://schemas.microsoft.com/office/drawing/2014/main" id="{AE10E7FC-F9B2-612C-6CA8-9EDA4841DE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8593" y="7377753"/>
            <a:ext cx="12192000" cy="6843712"/>
          </a:xfrm>
          <a:prstGeom prst="rect">
            <a:avLst/>
          </a:prstGeom>
        </p:spPr>
      </p:pic>
      <p:pic>
        <p:nvPicPr>
          <p:cNvPr id="11" name="Grafik 10" descr="Ein Bild, das Person, draußen, Baum, Sport enthält.&#10;&#10;KI-generierte Inhalte können fehlerhaft sein.">
            <a:extLst>
              <a:ext uri="{FF2B5EF4-FFF2-40B4-BE49-F238E27FC236}">
                <a16:creationId xmlns:a16="http://schemas.microsoft.com/office/drawing/2014/main" id="{FD5C112E-D377-6BA5-CAFD-3FB1ECDFCC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12518" y="-615703"/>
            <a:ext cx="12192000" cy="6843712"/>
          </a:xfrm>
          <a:prstGeom prst="rect">
            <a:avLst/>
          </a:prstGeom>
        </p:spPr>
      </p:pic>
      <p:pic>
        <p:nvPicPr>
          <p:cNvPr id="13" name="Grafik 12" descr="Ein Bild, das Gras, Person, draußen, Sport enthält.&#10;&#10;KI-generierte Inhalte können fehlerhaft sein.">
            <a:extLst>
              <a:ext uri="{FF2B5EF4-FFF2-40B4-BE49-F238E27FC236}">
                <a16:creationId xmlns:a16="http://schemas.microsoft.com/office/drawing/2014/main" id="{5968F783-3305-F45D-7376-2CB1A6D925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8593" y="5046182"/>
            <a:ext cx="10248967" cy="6858000"/>
          </a:xfrm>
          <a:prstGeom prst="rect">
            <a:avLst/>
          </a:prstGeom>
        </p:spPr>
      </p:pic>
      <p:pic>
        <p:nvPicPr>
          <p:cNvPr id="15" name="Grafik 14" descr="Ein Bild, das Kleidung, Schuhwerk, draußen, Person enthält.&#10;&#10;KI-generierte Inhalte können fehlerhaft sein.">
            <a:extLst>
              <a:ext uri="{FF2B5EF4-FFF2-40B4-BE49-F238E27FC236}">
                <a16:creationId xmlns:a16="http://schemas.microsoft.com/office/drawing/2014/main" id="{B4D31676-ECB8-F289-6D98-7A2AF9B630E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052" y="8510414"/>
            <a:ext cx="2081784" cy="3121152"/>
          </a:xfrm>
          <a:prstGeom prst="rect">
            <a:avLst/>
          </a:prstGeom>
        </p:spPr>
      </p:pic>
      <p:pic>
        <p:nvPicPr>
          <p:cNvPr id="17" name="Grafik 16" descr="Ein Bild, das draußen, Person, Kleidung, Gras enthält.&#10;&#10;KI-generierte Inhalte können fehlerhaft sein.">
            <a:extLst>
              <a:ext uri="{FF2B5EF4-FFF2-40B4-BE49-F238E27FC236}">
                <a16:creationId xmlns:a16="http://schemas.microsoft.com/office/drawing/2014/main" id="{3D906E5C-3C80-B20E-CB89-3B42AA4B70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232659"/>
            <a:ext cx="3121152" cy="2081784"/>
          </a:xfrm>
          <a:prstGeom prst="rect">
            <a:avLst/>
          </a:prstGeom>
        </p:spPr>
      </p:pic>
      <p:pic>
        <p:nvPicPr>
          <p:cNvPr id="19" name="Grafik 18" descr="Ein Bild, das Person, draußen, Baum, Kleidung enthält.&#10;&#10;KI-generierte Inhalte können fehlerhaft sein.">
            <a:extLst>
              <a:ext uri="{FF2B5EF4-FFF2-40B4-BE49-F238E27FC236}">
                <a16:creationId xmlns:a16="http://schemas.microsoft.com/office/drawing/2014/main" id="{18FCD9E5-5B08-7DC7-65E1-DDFBFBD6EB6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108" y="8855840"/>
            <a:ext cx="3121152" cy="2081784"/>
          </a:xfrm>
          <a:prstGeom prst="rect">
            <a:avLst/>
          </a:prstGeom>
        </p:spPr>
      </p:pic>
      <p:pic>
        <p:nvPicPr>
          <p:cNvPr id="21" name="Grafik 20" descr="Ein Bild, das draußen, Himmel, Person, Gras enthält.&#10;&#10;KI-generierte Inhalte können fehlerhaft sein.">
            <a:extLst>
              <a:ext uri="{FF2B5EF4-FFF2-40B4-BE49-F238E27FC236}">
                <a16:creationId xmlns:a16="http://schemas.microsoft.com/office/drawing/2014/main" id="{8698DE55-E1B7-C5AD-9C91-3B7C739668B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76" y="8717825"/>
            <a:ext cx="3121152" cy="2081784"/>
          </a:xfrm>
          <a:prstGeom prst="rect">
            <a:avLst/>
          </a:prstGeom>
        </p:spPr>
      </p:pic>
      <p:pic>
        <p:nvPicPr>
          <p:cNvPr id="23" name="Grafik 22" descr="Ein Bild, das draußen, Gras, Himmel, Person enthält.&#10;&#10;KI-generierte Inhalte können fehlerhaft sein.">
            <a:extLst>
              <a:ext uri="{FF2B5EF4-FFF2-40B4-BE49-F238E27FC236}">
                <a16:creationId xmlns:a16="http://schemas.microsoft.com/office/drawing/2014/main" id="{AB8154C4-90E1-20A9-EC29-C5E0DF6CD6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09610" y="2911962"/>
            <a:ext cx="8082835" cy="5391188"/>
          </a:xfrm>
          <a:prstGeom prst="rect">
            <a:avLst/>
          </a:prstGeom>
        </p:spPr>
      </p:pic>
      <p:pic>
        <p:nvPicPr>
          <p:cNvPr id="25" name="Grafik 24" descr="Ein Bild, das Person, draußen, Gras, Himmel enthält.&#10;&#10;KI-generierte Inhalte können fehlerhaft sein.">
            <a:extLst>
              <a:ext uri="{FF2B5EF4-FFF2-40B4-BE49-F238E27FC236}">
                <a16:creationId xmlns:a16="http://schemas.microsoft.com/office/drawing/2014/main" id="{7BE3D892-1B8A-5DE8-C4ED-B9CFACEBD2A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58" y="-3449658"/>
            <a:ext cx="10122320" cy="266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654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388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912358" y="20694"/>
            <a:ext cx="795720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Benefizsspiel</a:t>
            </a:r>
            <a:endParaRPr lang="de-DE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60331" y="-749228"/>
            <a:ext cx="872227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1. Vorsitzenden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485" y="6333122"/>
            <a:ext cx="325274" cy="3597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" name="Grafik 2" descr="Ein Bild, das draußen, Himmel, Feld, Wolke enthält.&#10;&#10;KI-generierte Inhalte können fehlerhaft sein.">
            <a:extLst>
              <a:ext uri="{FF2B5EF4-FFF2-40B4-BE49-F238E27FC236}">
                <a16:creationId xmlns:a16="http://schemas.microsoft.com/office/drawing/2014/main" id="{258A6233-3AB1-A371-AE07-F4A3F9300F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928"/>
            <a:ext cx="12213394" cy="6196575"/>
          </a:xfrm>
          <a:prstGeom prst="rect">
            <a:avLst/>
          </a:prstGeom>
        </p:spPr>
      </p:pic>
      <p:pic>
        <p:nvPicPr>
          <p:cNvPr id="15" name="Grafik 14" descr="Ein Bild, das Kleidung, Schuhwerk, draußen, Person enthält.&#10;&#10;KI-generierte Inhalte können fehlerhaft sein.">
            <a:extLst>
              <a:ext uri="{FF2B5EF4-FFF2-40B4-BE49-F238E27FC236}">
                <a16:creationId xmlns:a16="http://schemas.microsoft.com/office/drawing/2014/main" id="{B4D31676-ECB8-F289-6D98-7A2AF9B630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906" y="599498"/>
            <a:ext cx="2902488" cy="6271434"/>
          </a:xfrm>
          <a:prstGeom prst="rect">
            <a:avLst/>
          </a:prstGeom>
        </p:spPr>
      </p:pic>
      <p:pic>
        <p:nvPicPr>
          <p:cNvPr id="17" name="Grafik 16" descr="Ein Bild, das draußen, Person, Kleidung, Gras enthält.&#10;&#10;KI-generierte Inhalte können fehlerhaft sein.">
            <a:extLst>
              <a:ext uri="{FF2B5EF4-FFF2-40B4-BE49-F238E27FC236}">
                <a16:creationId xmlns:a16="http://schemas.microsoft.com/office/drawing/2014/main" id="{3D906E5C-3C80-B20E-CB89-3B42AA4B70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152" y="636928"/>
            <a:ext cx="4428754" cy="2953944"/>
          </a:xfrm>
          <a:prstGeom prst="rect">
            <a:avLst/>
          </a:prstGeom>
        </p:spPr>
      </p:pic>
      <p:pic>
        <p:nvPicPr>
          <p:cNvPr id="19" name="Grafik 18" descr="Ein Bild, das Person, draußen, Baum, Kleidung enthält.&#10;&#10;KI-generierte Inhalte können fehlerhaft sein.">
            <a:extLst>
              <a:ext uri="{FF2B5EF4-FFF2-40B4-BE49-F238E27FC236}">
                <a16:creationId xmlns:a16="http://schemas.microsoft.com/office/drawing/2014/main" id="{18FCD9E5-5B08-7DC7-65E1-DDFBFBD6EB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5468"/>
            <a:ext cx="4861573" cy="3242631"/>
          </a:xfrm>
          <a:prstGeom prst="rect">
            <a:avLst/>
          </a:prstGeom>
        </p:spPr>
      </p:pic>
      <p:pic>
        <p:nvPicPr>
          <p:cNvPr id="21" name="Grafik 20" descr="Ein Bild, das draußen, Himmel, Person, Gras enthält.&#10;&#10;KI-generierte Inhalte können fehlerhaft sein.">
            <a:extLst>
              <a:ext uri="{FF2B5EF4-FFF2-40B4-BE49-F238E27FC236}">
                <a16:creationId xmlns:a16="http://schemas.microsoft.com/office/drawing/2014/main" id="{8698DE55-E1B7-C5AD-9C91-3B7C739668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90872"/>
            <a:ext cx="4861572" cy="3242631"/>
          </a:xfrm>
          <a:prstGeom prst="rect">
            <a:avLst/>
          </a:prstGeom>
        </p:spPr>
      </p:pic>
      <p:pic>
        <p:nvPicPr>
          <p:cNvPr id="23" name="Grafik 22" descr="Ein Bild, das draußen, Gras, Himmel, Person enthält.&#10;&#10;KI-generierte Inhalte können fehlerhaft sein.">
            <a:extLst>
              <a:ext uri="{FF2B5EF4-FFF2-40B4-BE49-F238E27FC236}">
                <a16:creationId xmlns:a16="http://schemas.microsoft.com/office/drawing/2014/main" id="{AB8154C4-90E1-20A9-EC29-C5E0DF6CD69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572" y="3622332"/>
            <a:ext cx="4484869" cy="3248600"/>
          </a:xfrm>
          <a:prstGeom prst="rect">
            <a:avLst/>
          </a:prstGeom>
        </p:spPr>
      </p:pic>
      <p:pic>
        <p:nvPicPr>
          <p:cNvPr id="11" name="Grafik 10" descr="Ein Bild, das Person, draußen, Baum, Sport enthält.&#10;&#10;KI-generierte Inhalte können fehlerhaft sein.">
            <a:extLst>
              <a:ext uri="{FF2B5EF4-FFF2-40B4-BE49-F238E27FC236}">
                <a16:creationId xmlns:a16="http://schemas.microsoft.com/office/drawing/2014/main" id="{FD5C112E-D377-6BA5-CAFD-3FB1ECDFCCD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06352"/>
            <a:ext cx="12192000" cy="6843712"/>
          </a:xfrm>
          <a:prstGeom prst="rect">
            <a:avLst/>
          </a:prstGeom>
        </p:spPr>
      </p:pic>
      <p:pic>
        <p:nvPicPr>
          <p:cNvPr id="5" name="Grafik 4" descr="Ein Bild, das Person, Gras, draußen, Fußball enthält.&#10;&#10;KI-generierte Inhalte können fehlerhaft sein.">
            <a:extLst>
              <a:ext uri="{FF2B5EF4-FFF2-40B4-BE49-F238E27FC236}">
                <a16:creationId xmlns:a16="http://schemas.microsoft.com/office/drawing/2014/main" id="{AE10E7FC-F9B2-612C-6CA8-9EDA4841DE3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98" y="636928"/>
            <a:ext cx="12192000" cy="6813136"/>
          </a:xfrm>
          <a:prstGeom prst="rect">
            <a:avLst/>
          </a:prstGeom>
        </p:spPr>
      </p:pic>
      <p:pic>
        <p:nvPicPr>
          <p:cNvPr id="25" name="Grafik 24" descr="Ein Bild, das Person, draußen, Gras, Himmel enthält.&#10;&#10;KI-generierte Inhalte können fehlerhaft sein.">
            <a:extLst>
              <a:ext uri="{FF2B5EF4-FFF2-40B4-BE49-F238E27FC236}">
                <a16:creationId xmlns:a16="http://schemas.microsoft.com/office/drawing/2014/main" id="{7BE3D892-1B8A-5DE8-C4ED-B9CFACEBD2A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98" y="5590456"/>
            <a:ext cx="12256189" cy="1859608"/>
          </a:xfrm>
          <a:prstGeom prst="rect">
            <a:avLst/>
          </a:prstGeom>
        </p:spPr>
      </p:pic>
      <p:pic>
        <p:nvPicPr>
          <p:cNvPr id="13" name="Grafik 12" descr="Ein Bild, das Gras, Person, draußen, Sport enthält.&#10;&#10;KI-generierte Inhalte können fehlerhaft sein.">
            <a:extLst>
              <a:ext uri="{FF2B5EF4-FFF2-40B4-BE49-F238E27FC236}">
                <a16:creationId xmlns:a16="http://schemas.microsoft.com/office/drawing/2014/main" id="{5968F783-3305-F45D-7376-2CB1A6D9253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16" y="606352"/>
            <a:ext cx="12225910" cy="498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0796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1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9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2943421" y="-11488"/>
            <a:ext cx="630515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Tagesordnung</a:t>
            </a:r>
          </a:p>
        </p:txBody>
      </p:sp>
      <p:sp>
        <p:nvSpPr>
          <p:cNvPr id="5" name="Halbbogen 4">
            <a:extLst>
              <a:ext uri="{FF2B5EF4-FFF2-40B4-BE49-F238E27FC236}">
                <a16:creationId xmlns:a16="http://schemas.microsoft.com/office/drawing/2014/main" id="{5F6AC37D-76CD-8DCB-CD39-77DFC180880D}"/>
              </a:ext>
            </a:extLst>
          </p:cNvPr>
          <p:cNvSpPr/>
          <p:nvPr/>
        </p:nvSpPr>
        <p:spPr>
          <a:xfrm rot="5400000">
            <a:off x="1352549" y="2057400"/>
            <a:ext cx="3600000" cy="3600000"/>
          </a:xfrm>
          <a:prstGeom prst="blockArc">
            <a:avLst>
              <a:gd name="adj1" fmla="val 10800000"/>
              <a:gd name="adj2" fmla="val 21162321"/>
              <a:gd name="adj3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C1A870A2-19B6-3E43-6EA0-4523E85CAD07}"/>
              </a:ext>
            </a:extLst>
          </p:cNvPr>
          <p:cNvGrpSpPr/>
          <p:nvPr/>
        </p:nvGrpSpPr>
        <p:grpSpPr>
          <a:xfrm>
            <a:off x="-1323779" y="1787399"/>
            <a:ext cx="540000" cy="540000"/>
            <a:chOff x="6353174" y="2431800"/>
            <a:chExt cx="540000" cy="540000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90D99AD3-6A37-A280-216F-EF37F0C1694A}"/>
                </a:ext>
              </a:extLst>
            </p:cNvPr>
            <p:cNvSpPr/>
            <p:nvPr/>
          </p:nvSpPr>
          <p:spPr>
            <a:xfrm>
              <a:off x="6353174" y="2431800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softEdge rad="1270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35BB102C-B213-7478-D234-D600DAF82784}"/>
                </a:ext>
              </a:extLst>
            </p:cNvPr>
            <p:cNvSpPr/>
            <p:nvPr/>
          </p:nvSpPr>
          <p:spPr>
            <a:xfrm>
              <a:off x="6533174" y="2611800"/>
              <a:ext cx="180000" cy="18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softEdge rad="254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43A302E8-13AC-2330-A0EC-ABF4F91FC4C4}"/>
              </a:ext>
            </a:extLst>
          </p:cNvPr>
          <p:cNvSpPr txBox="1"/>
          <p:nvPr/>
        </p:nvSpPr>
        <p:spPr>
          <a:xfrm>
            <a:off x="12192000" y="1542667"/>
            <a:ext cx="42252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Begrüßung 1.Vorsitzender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5FB4C99-45D3-7E25-EC56-DAEB624EB64A}"/>
              </a:ext>
            </a:extLst>
          </p:cNvPr>
          <p:cNvSpPr txBox="1"/>
          <p:nvPr/>
        </p:nvSpPr>
        <p:spPr>
          <a:xfrm>
            <a:off x="13370583" y="2091870"/>
            <a:ext cx="42252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Protokoll vom 20.04.2023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C59F7BD-3BA5-5725-2D7A-61F8EBA9C32A}"/>
              </a:ext>
            </a:extLst>
          </p:cNvPr>
          <p:cNvSpPr txBox="1"/>
          <p:nvPr/>
        </p:nvSpPr>
        <p:spPr>
          <a:xfrm>
            <a:off x="13882707" y="2641073"/>
            <a:ext cx="506907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 des 1. Vorsitzenden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2D7E504-B26E-8361-0C9A-9AD1ECA7DE3C}"/>
              </a:ext>
            </a:extLst>
          </p:cNvPr>
          <p:cNvSpPr txBox="1"/>
          <p:nvPr/>
        </p:nvSpPr>
        <p:spPr>
          <a:xfrm>
            <a:off x="14165228" y="3190276"/>
            <a:ext cx="4786555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 Hauptkassier 2023</a:t>
            </a:r>
          </a:p>
          <a:p>
            <a:pPr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  <a:latin typeface="Georgia" panose="02040502050405020303" pitchFamily="18" charset="0"/>
              </a:rPr>
              <a:t>                         - Entlastung der Vorstandschaft 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C6320EA-91E8-DC17-CD25-1EA7D698DF10}"/>
              </a:ext>
            </a:extLst>
          </p:cNvPr>
          <p:cNvSpPr txBox="1"/>
          <p:nvPr/>
        </p:nvSpPr>
        <p:spPr>
          <a:xfrm>
            <a:off x="14130341" y="4482581"/>
            <a:ext cx="5379890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Berichte der Abteilungsleiter</a:t>
            </a:r>
          </a:p>
          <a:p>
            <a:pPr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  <a:latin typeface="Georgia" panose="02040502050405020303" pitchFamily="18" charset="0"/>
              </a:rPr>
              <a:t>              </a:t>
            </a:r>
            <a:r>
              <a:rPr lang="de-DE" sz="1200" dirty="0">
                <a:solidFill>
                  <a:schemeClr val="bg1"/>
                </a:solidFill>
                <a:latin typeface="Georgia" panose="02040502050405020303" pitchFamily="18" charset="0"/>
              </a:rPr>
              <a:t>Fußball – Fitness – Karate – Tennis – Volleyball – Ski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979D5D0-1CC8-A933-5C0D-02D06DE483EE}"/>
              </a:ext>
            </a:extLst>
          </p:cNvPr>
          <p:cNvSpPr txBox="1"/>
          <p:nvPr/>
        </p:nvSpPr>
        <p:spPr>
          <a:xfrm>
            <a:off x="13607369" y="5225683"/>
            <a:ext cx="53798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Beitragserhöhung Hauptverein</a:t>
            </a:r>
          </a:p>
        </p:txBody>
      </p:sp>
      <p:sp>
        <p:nvSpPr>
          <p:cNvPr id="19" name="!!Ehrungen">
            <a:extLst>
              <a:ext uri="{FF2B5EF4-FFF2-40B4-BE49-F238E27FC236}">
                <a16:creationId xmlns:a16="http://schemas.microsoft.com/office/drawing/2014/main" id="{42FD96BB-D58F-BB73-B89D-6CD54FA213DB}"/>
              </a:ext>
            </a:extLst>
          </p:cNvPr>
          <p:cNvSpPr txBox="1"/>
          <p:nvPr/>
        </p:nvSpPr>
        <p:spPr>
          <a:xfrm>
            <a:off x="14130341" y="3933378"/>
            <a:ext cx="216697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Ehrungen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C002CA8-9C74-B2E2-9C9F-BE35FB0B11A5}"/>
              </a:ext>
            </a:extLst>
          </p:cNvPr>
          <p:cNvSpPr txBox="1"/>
          <p:nvPr/>
        </p:nvSpPr>
        <p:spPr>
          <a:xfrm>
            <a:off x="12462922" y="5774888"/>
            <a:ext cx="53798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Verschiedenes und Anfragen</a:t>
            </a:r>
          </a:p>
        </p:txBody>
      </p:sp>
    </p:spTree>
    <p:extLst>
      <p:ext uri="{BB962C8B-B14F-4D97-AF65-F5344CB8AC3E}">
        <p14:creationId xmlns:p14="http://schemas.microsoft.com/office/powerpoint/2010/main" val="2932752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734864" y="-96313"/>
            <a:ext cx="872227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1. Vorsitzenden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485" y="6333122"/>
            <a:ext cx="325274" cy="3597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!!Rechteck 6">
            <a:extLst>
              <a:ext uri="{FF2B5EF4-FFF2-40B4-BE49-F238E27FC236}">
                <a16:creationId xmlns:a16="http://schemas.microsoft.com/office/drawing/2014/main" id="{9243720A-B962-1A1F-B382-95D223F8D9A4}"/>
              </a:ext>
            </a:extLst>
          </p:cNvPr>
          <p:cNvSpPr/>
          <p:nvPr/>
        </p:nvSpPr>
        <p:spPr>
          <a:xfrm>
            <a:off x="2117396" y="494909"/>
            <a:ext cx="795720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Winterzauber</a:t>
            </a:r>
            <a:endParaRPr lang="de-DE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31" name="Grafik 30" descr="Ein Bild, das draußen, Gras, Gebäude, Baum enthält.&#10;&#10;KI-generierte Inhalte können fehlerhaft sein.">
            <a:extLst>
              <a:ext uri="{FF2B5EF4-FFF2-40B4-BE49-F238E27FC236}">
                <a16:creationId xmlns:a16="http://schemas.microsoft.com/office/drawing/2014/main" id="{F7DCF75B-1A0F-6FD1-9DF3-184239B4FC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733" y="1189639"/>
            <a:ext cx="9610534" cy="5410731"/>
          </a:xfrm>
          <a:prstGeom prst="rect">
            <a:avLst/>
          </a:prstGeom>
        </p:spPr>
      </p:pic>
      <p:pic>
        <p:nvPicPr>
          <p:cNvPr id="16" name="Grafik 15" descr="Ein Bild, das draußen, Himmel, Gelände, Wolke enthält.&#10;&#10;KI-generierte Inhalte können fehlerhaft sein.">
            <a:extLst>
              <a:ext uri="{FF2B5EF4-FFF2-40B4-BE49-F238E27FC236}">
                <a16:creationId xmlns:a16="http://schemas.microsoft.com/office/drawing/2014/main" id="{074D0A68-9C1E-7655-B500-1377A1A04A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07" y="1177834"/>
            <a:ext cx="4264942" cy="5686589"/>
          </a:xfrm>
          <a:prstGeom prst="rect">
            <a:avLst/>
          </a:prstGeom>
        </p:spPr>
      </p:pic>
      <p:pic>
        <p:nvPicPr>
          <p:cNvPr id="14" name="Grafik 13" descr="Ein Bild, das Im Haus, Wand, Computer, Person enthält.&#10;&#10;KI-generierte Inhalte können fehlerhaft sein.">
            <a:extLst>
              <a:ext uri="{FF2B5EF4-FFF2-40B4-BE49-F238E27FC236}">
                <a16:creationId xmlns:a16="http://schemas.microsoft.com/office/drawing/2014/main" id="{31316C47-005B-338A-DC9B-425D35737A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47911" y="1888658"/>
            <a:ext cx="5686589" cy="4264942"/>
          </a:xfrm>
          <a:prstGeom prst="rect">
            <a:avLst/>
          </a:prstGeom>
        </p:spPr>
      </p:pic>
      <p:pic>
        <p:nvPicPr>
          <p:cNvPr id="19" name="Grafik 18" descr="Ein Bild, das Himmel, Wolke, draußen, Person enthält.&#10;&#10;KI-generierte Inhalte können fehlerhaft sein.">
            <a:extLst>
              <a:ext uri="{FF2B5EF4-FFF2-40B4-BE49-F238E27FC236}">
                <a16:creationId xmlns:a16="http://schemas.microsoft.com/office/drawing/2014/main" id="{7E3DB42F-73A3-105F-AC5E-2EA5C64AA6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677" y="1177834"/>
            <a:ext cx="3668323" cy="5668361"/>
          </a:xfrm>
          <a:prstGeom prst="rect">
            <a:avLst/>
          </a:prstGeom>
        </p:spPr>
      </p:pic>
      <p:pic>
        <p:nvPicPr>
          <p:cNvPr id="27" name="Grafik 26" descr="Ein Bild, das draußen, Gelände, Menschen, Baum enthält.&#10;&#10;KI-generierte Inhalte können fehlerhaft sein.">
            <a:extLst>
              <a:ext uri="{FF2B5EF4-FFF2-40B4-BE49-F238E27FC236}">
                <a16:creationId xmlns:a16="http://schemas.microsoft.com/office/drawing/2014/main" id="{66141249-49B7-D556-1970-62E71C5796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077" y="1111498"/>
            <a:ext cx="12237077" cy="5771291"/>
          </a:xfrm>
          <a:prstGeom prst="rect">
            <a:avLst/>
          </a:prstGeom>
        </p:spPr>
      </p:pic>
      <p:pic>
        <p:nvPicPr>
          <p:cNvPr id="11" name="Grafik 10" descr="Ein Bild, das Himmel, Kleidung, draußen, Person enthält.&#10;&#10;KI-generierte Inhalte können fehlerhaft sein.">
            <a:extLst>
              <a:ext uri="{FF2B5EF4-FFF2-40B4-BE49-F238E27FC236}">
                <a16:creationId xmlns:a16="http://schemas.microsoft.com/office/drawing/2014/main" id="{BB8FA7C8-F40E-CCE8-D730-FED151E351B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857" y="3615041"/>
            <a:ext cx="4308205" cy="3231154"/>
          </a:xfrm>
          <a:prstGeom prst="rect">
            <a:avLst/>
          </a:prstGeom>
        </p:spPr>
      </p:pic>
      <p:pic>
        <p:nvPicPr>
          <p:cNvPr id="4" name="Grafik 3" descr="Ein Bild, das Himmel, Kleidung, draußen, Festival enthält.&#10;&#10;KI-generierte Inhalte können fehlerhaft sein.">
            <a:extLst>
              <a:ext uri="{FF2B5EF4-FFF2-40B4-BE49-F238E27FC236}">
                <a16:creationId xmlns:a16="http://schemas.microsoft.com/office/drawing/2014/main" id="{BD17C55C-7EDA-9E79-75D6-7DDEAFFB1C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069" y="1093133"/>
            <a:ext cx="4308204" cy="3231153"/>
          </a:xfrm>
          <a:prstGeom prst="rect">
            <a:avLst/>
          </a:prstGeom>
        </p:spPr>
      </p:pic>
      <p:pic>
        <p:nvPicPr>
          <p:cNvPr id="7" name="Grafik 6" descr="Ein Bild, das Kleidung, Person, Mann, Frau enthält.&#10;&#10;KI-generierte Inhalte können fehlerhaft sein.">
            <a:extLst>
              <a:ext uri="{FF2B5EF4-FFF2-40B4-BE49-F238E27FC236}">
                <a16:creationId xmlns:a16="http://schemas.microsoft.com/office/drawing/2014/main" id="{4C748CB7-6747-07E7-D9C2-969ADC15737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97" y="1074904"/>
            <a:ext cx="7695055" cy="5771291"/>
          </a:xfrm>
          <a:prstGeom prst="rect">
            <a:avLst/>
          </a:prstGeom>
        </p:spPr>
      </p:pic>
      <p:pic>
        <p:nvPicPr>
          <p:cNvPr id="29" name="Grafik 28" descr="Ein Bild, das Kleidung, Person, Weihnachten, Weihnachtsbaum enthält.&#10;&#10;KI-generierte Inhalte können fehlerhaft sein.">
            <a:extLst>
              <a:ext uri="{FF2B5EF4-FFF2-40B4-BE49-F238E27FC236}">
                <a16:creationId xmlns:a16="http://schemas.microsoft.com/office/drawing/2014/main" id="{38D406DD-16F9-E234-DFB0-9EF1462BEC4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0"/>
          <a:stretch/>
        </p:blipFill>
        <p:spPr>
          <a:xfrm>
            <a:off x="21288" y="1081583"/>
            <a:ext cx="6912411" cy="5773726"/>
          </a:xfrm>
          <a:prstGeom prst="rect">
            <a:avLst/>
          </a:prstGeom>
        </p:spPr>
      </p:pic>
      <p:pic>
        <p:nvPicPr>
          <p:cNvPr id="21" name="Grafik 20" descr="Ein Bild, das Person, Menschliches Gesicht, Kleidung, Lächeln enthält.&#10;&#10;KI-generierte Inhalte können fehlerhaft sein.">
            <a:extLst>
              <a:ext uri="{FF2B5EF4-FFF2-40B4-BE49-F238E27FC236}">
                <a16:creationId xmlns:a16="http://schemas.microsoft.com/office/drawing/2014/main" id="{4D13A3D0-2DAE-73E7-994F-1876E04A487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27" y="1081583"/>
            <a:ext cx="7957209" cy="581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505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2"/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736754" y="698003"/>
            <a:ext cx="795720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Anschaffung Mähroboter weil…</a:t>
            </a:r>
            <a:endParaRPr lang="de-DE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734864" y="-48827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1. Vorsitzenden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485" y="6333122"/>
            <a:ext cx="325274" cy="3597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2" name="Grafik 11" descr="Ein Bild, das Gras, Transport, Rasenmäher, draußen enthält.&#10;&#10;KI-generierte Inhalte können fehlerhaft sein.">
            <a:extLst>
              <a:ext uri="{FF2B5EF4-FFF2-40B4-BE49-F238E27FC236}">
                <a16:creationId xmlns:a16="http://schemas.microsoft.com/office/drawing/2014/main" id="{B56040A6-DFCF-27CF-B1BF-B87997ACAE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40" y="1344334"/>
            <a:ext cx="5078551" cy="5078551"/>
          </a:xfrm>
          <a:prstGeom prst="rect">
            <a:avLst/>
          </a:prstGeom>
        </p:spPr>
      </p:pic>
      <p:pic>
        <p:nvPicPr>
          <p:cNvPr id="18" name="Grafik 17" descr="Ein Bild, das Gras, Spielplatz, Kunstrasen, Fußball enthält.&#10;&#10;KI-generierte Inhalte können fehlerhaft sein.">
            <a:extLst>
              <a:ext uri="{FF2B5EF4-FFF2-40B4-BE49-F238E27FC236}">
                <a16:creationId xmlns:a16="http://schemas.microsoft.com/office/drawing/2014/main" id="{60FC7AB7-554D-343A-DCDD-88F9406DD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7584611"/>
            <a:ext cx="10972800" cy="68580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7B88C47F-23C2-BBAB-57CA-D5DB2C4F1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3122" y="-5896237"/>
            <a:ext cx="8757950" cy="5473719"/>
          </a:xfrm>
          <a:prstGeom prst="rect">
            <a:avLst/>
          </a:prstGeom>
        </p:spPr>
      </p:pic>
      <p:pic>
        <p:nvPicPr>
          <p:cNvPr id="25" name="Grafik 24" descr="Ein Bild, das Gras, draußen, Autoteile, Auto enthält.&#10;&#10;KI-generierte Inhalte können fehlerhaft sein.">
            <a:extLst>
              <a:ext uri="{FF2B5EF4-FFF2-40B4-BE49-F238E27FC236}">
                <a16:creationId xmlns:a16="http://schemas.microsoft.com/office/drawing/2014/main" id="{DD812C3E-4685-23BD-A388-51A908190C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6641" y="6929437"/>
            <a:ext cx="12192000" cy="5772150"/>
          </a:xfrm>
          <a:prstGeom prst="rect">
            <a:avLst/>
          </a:prstGeom>
        </p:spPr>
      </p:pic>
      <p:sp>
        <p:nvSpPr>
          <p:cNvPr id="26" name="!!Rechteck 6">
            <a:extLst>
              <a:ext uri="{FF2B5EF4-FFF2-40B4-BE49-F238E27FC236}">
                <a16:creationId xmlns:a16="http://schemas.microsoft.com/office/drawing/2014/main" id="{0C712E6A-2ACE-C46D-ABB9-76E28D97425F}"/>
              </a:ext>
            </a:extLst>
          </p:cNvPr>
          <p:cNvSpPr/>
          <p:nvPr/>
        </p:nvSpPr>
        <p:spPr>
          <a:xfrm>
            <a:off x="4715358" y="1824140"/>
            <a:ext cx="7957209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… hohe laufende Kosten</a:t>
            </a:r>
          </a:p>
          <a:p>
            <a:pPr marL="571500" indent="-571500" algn="ctr">
              <a:buFontTx/>
              <a:buChar char="-"/>
            </a:pPr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Benzin</a:t>
            </a:r>
          </a:p>
          <a:p>
            <a:pPr marL="571500" indent="-571500" algn="ctr">
              <a:buFontTx/>
              <a:buChar char="-"/>
            </a:pPr>
            <a:r>
              <a:rPr lang="de-DE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Reparatur</a:t>
            </a:r>
          </a:p>
          <a:p>
            <a:pPr marL="571500" indent="-571500" algn="ctr">
              <a:buFontTx/>
              <a:buChar char="-"/>
            </a:pPr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Wartungen</a:t>
            </a:r>
          </a:p>
          <a:p>
            <a:pPr marL="571500" indent="-571500" algn="ctr">
              <a:buFontTx/>
              <a:buChar char="-"/>
            </a:pPr>
            <a:r>
              <a:rPr lang="de-DE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Lagerung</a:t>
            </a:r>
          </a:p>
          <a:p>
            <a:pPr marL="571500" indent="-571500" algn="ctr">
              <a:buFontTx/>
              <a:buChar char="-"/>
            </a:pPr>
            <a:endParaRPr lang="de-DE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de-DE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… hoher Personalaufwand</a:t>
            </a:r>
            <a:endParaRPr lang="de-DE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1214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188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718980" y="999753"/>
            <a:ext cx="795720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Anschaffung Mähroboter</a:t>
            </a:r>
            <a:endParaRPr lang="de-DE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568159" y="-101822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1. Vorsitzenden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485" y="6333122"/>
            <a:ext cx="325274" cy="3597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DF2920B1-5686-D4EA-E43A-6910C5588E78}"/>
              </a:ext>
            </a:extLst>
          </p:cNvPr>
          <p:cNvGrpSpPr/>
          <p:nvPr/>
        </p:nvGrpSpPr>
        <p:grpSpPr>
          <a:xfrm>
            <a:off x="-1385591" y="2186585"/>
            <a:ext cx="10266561" cy="523220"/>
            <a:chOff x="-1385591" y="2186585"/>
            <a:chExt cx="10266561" cy="523220"/>
          </a:xfrm>
        </p:grpSpPr>
        <p:sp>
          <p:nvSpPr>
            <p:cNvPr id="2" name="!!Rechteck 6">
              <a:extLst>
                <a:ext uri="{FF2B5EF4-FFF2-40B4-BE49-F238E27FC236}">
                  <a16:creationId xmlns:a16="http://schemas.microsoft.com/office/drawing/2014/main" id="{6BE34B36-D895-3FED-1427-FBEDC168E7A1}"/>
                </a:ext>
              </a:extLst>
            </p:cNvPr>
            <p:cNvSpPr/>
            <p:nvPr/>
          </p:nvSpPr>
          <p:spPr>
            <a:xfrm>
              <a:off x="-1385591" y="2186585"/>
              <a:ext cx="7957209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de-DE" sz="28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Georgia" panose="02040502050405020303" pitchFamily="18" charset="0"/>
                </a:rPr>
                <a:t>Kosten Mäher</a:t>
              </a:r>
            </a:p>
          </p:txBody>
        </p:sp>
        <p:sp>
          <p:nvSpPr>
            <p:cNvPr id="4" name="!!Rechteck 6">
              <a:extLst>
                <a:ext uri="{FF2B5EF4-FFF2-40B4-BE49-F238E27FC236}">
                  <a16:creationId xmlns:a16="http://schemas.microsoft.com/office/drawing/2014/main" id="{85A300BF-88B4-F071-B88F-0E34864D5C80}"/>
                </a:ext>
              </a:extLst>
            </p:cNvPr>
            <p:cNvSpPr/>
            <p:nvPr/>
          </p:nvSpPr>
          <p:spPr>
            <a:xfrm>
              <a:off x="5377984" y="2186585"/>
              <a:ext cx="3502986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de-DE" sz="28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Georgia" panose="02040502050405020303" pitchFamily="18" charset="0"/>
                </a:rPr>
                <a:t>20.564,00 €</a:t>
              </a: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CB6DF3F9-6D78-7659-13E3-F3C53DC83A54}"/>
              </a:ext>
            </a:extLst>
          </p:cNvPr>
          <p:cNvGrpSpPr/>
          <p:nvPr/>
        </p:nvGrpSpPr>
        <p:grpSpPr>
          <a:xfrm>
            <a:off x="-1254962" y="2802641"/>
            <a:ext cx="10217120" cy="523220"/>
            <a:chOff x="-1254962" y="2802641"/>
            <a:chExt cx="10217120" cy="523220"/>
          </a:xfrm>
        </p:grpSpPr>
        <p:sp>
          <p:nvSpPr>
            <p:cNvPr id="3" name="!!Rechteck 6">
              <a:extLst>
                <a:ext uri="{FF2B5EF4-FFF2-40B4-BE49-F238E27FC236}">
                  <a16:creationId xmlns:a16="http://schemas.microsoft.com/office/drawing/2014/main" id="{2D2FE999-0CFE-5A55-629C-B2D8CBDB79BA}"/>
                </a:ext>
              </a:extLst>
            </p:cNvPr>
            <p:cNvSpPr/>
            <p:nvPr/>
          </p:nvSpPr>
          <p:spPr>
            <a:xfrm>
              <a:off x="-1254962" y="2802641"/>
              <a:ext cx="7957209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de-DE" sz="28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Georgia" panose="02040502050405020303" pitchFamily="18" charset="0"/>
                </a:rPr>
                <a:t>Zuschuss Staat</a:t>
              </a:r>
            </a:p>
          </p:txBody>
        </p:sp>
        <p:sp>
          <p:nvSpPr>
            <p:cNvPr id="9" name="!!Rechteck 6">
              <a:extLst>
                <a:ext uri="{FF2B5EF4-FFF2-40B4-BE49-F238E27FC236}">
                  <a16:creationId xmlns:a16="http://schemas.microsoft.com/office/drawing/2014/main" id="{C5AFD93D-F754-4C4C-4970-0E5EA381EAA1}"/>
                </a:ext>
              </a:extLst>
            </p:cNvPr>
            <p:cNvSpPr/>
            <p:nvPr/>
          </p:nvSpPr>
          <p:spPr>
            <a:xfrm>
              <a:off x="5459172" y="2802641"/>
              <a:ext cx="3502986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de-DE" sz="28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Georgia" panose="02040502050405020303" pitchFamily="18" charset="0"/>
                </a:rPr>
                <a:t>4.929,00 €</a:t>
              </a: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C933382A-0F34-BFF2-9D59-36D5873AE3B7}"/>
              </a:ext>
            </a:extLst>
          </p:cNvPr>
          <p:cNvGrpSpPr/>
          <p:nvPr/>
        </p:nvGrpSpPr>
        <p:grpSpPr>
          <a:xfrm>
            <a:off x="-1498484" y="3374072"/>
            <a:ext cx="10460642" cy="523220"/>
            <a:chOff x="-1498484" y="3374072"/>
            <a:chExt cx="10460642" cy="523220"/>
          </a:xfrm>
        </p:grpSpPr>
        <p:sp>
          <p:nvSpPr>
            <p:cNvPr id="15" name="!!Rechteck 6">
              <a:extLst>
                <a:ext uri="{FF2B5EF4-FFF2-40B4-BE49-F238E27FC236}">
                  <a16:creationId xmlns:a16="http://schemas.microsoft.com/office/drawing/2014/main" id="{6185BBF4-D01F-2A1F-44DB-5503DE127594}"/>
                </a:ext>
              </a:extLst>
            </p:cNvPr>
            <p:cNvSpPr/>
            <p:nvPr/>
          </p:nvSpPr>
          <p:spPr>
            <a:xfrm>
              <a:off x="-1498484" y="3374072"/>
              <a:ext cx="7957209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de-DE" sz="28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Georgia" panose="02040502050405020303" pitchFamily="18" charset="0"/>
                </a:rPr>
                <a:t>        Zuschuss Gemeinde 30%</a:t>
              </a:r>
            </a:p>
          </p:txBody>
        </p:sp>
        <p:sp>
          <p:nvSpPr>
            <p:cNvPr id="17" name="!!Rechteck 6">
              <a:extLst>
                <a:ext uri="{FF2B5EF4-FFF2-40B4-BE49-F238E27FC236}">
                  <a16:creationId xmlns:a16="http://schemas.microsoft.com/office/drawing/2014/main" id="{848D3D22-EF9B-FE73-5D6D-2F04949885C6}"/>
                </a:ext>
              </a:extLst>
            </p:cNvPr>
            <p:cNvSpPr/>
            <p:nvPr/>
          </p:nvSpPr>
          <p:spPr>
            <a:xfrm>
              <a:off x="5459172" y="3374072"/>
              <a:ext cx="3502986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de-DE" sz="28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Georgia" panose="02040502050405020303" pitchFamily="18" charset="0"/>
                </a:rPr>
                <a:t>4.691,00 €</a:t>
              </a:r>
            </a:p>
          </p:txBody>
        </p:sp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133DE183-FB44-0D28-DBFA-1B4C685FB6D2}"/>
              </a:ext>
            </a:extLst>
          </p:cNvPr>
          <p:cNvCxnSpPr/>
          <p:nvPr/>
        </p:nvCxnSpPr>
        <p:spPr>
          <a:xfrm>
            <a:off x="5557024" y="3968046"/>
            <a:ext cx="287202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0ECB71AF-E1CA-AC84-73CB-E2E3C7B3FA05}"/>
              </a:ext>
            </a:extLst>
          </p:cNvPr>
          <p:cNvGrpSpPr/>
          <p:nvPr/>
        </p:nvGrpSpPr>
        <p:grpSpPr>
          <a:xfrm>
            <a:off x="-1478080" y="4202460"/>
            <a:ext cx="10174673" cy="707886"/>
            <a:chOff x="-1478080" y="4202460"/>
            <a:chExt cx="10174673" cy="707886"/>
          </a:xfrm>
        </p:grpSpPr>
        <p:sp>
          <p:nvSpPr>
            <p:cNvPr id="14" name="!!Rechteck 6">
              <a:extLst>
                <a:ext uri="{FF2B5EF4-FFF2-40B4-BE49-F238E27FC236}">
                  <a16:creationId xmlns:a16="http://schemas.microsoft.com/office/drawing/2014/main" id="{31C311AF-7D3B-8A3A-8790-0F230FB6BE39}"/>
                </a:ext>
              </a:extLst>
            </p:cNvPr>
            <p:cNvSpPr/>
            <p:nvPr/>
          </p:nvSpPr>
          <p:spPr>
            <a:xfrm>
              <a:off x="5193607" y="4202460"/>
              <a:ext cx="3502986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de-DE" sz="40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Georgia" panose="02040502050405020303" pitchFamily="18" charset="0"/>
                </a:rPr>
                <a:t>10.944</a:t>
              </a:r>
              <a:r>
                <a:rPr lang="de-DE" sz="40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Georgia" panose="02040502050405020303" pitchFamily="18" charset="0"/>
                </a:rPr>
                <a:t>,00 €</a:t>
              </a:r>
            </a:p>
          </p:txBody>
        </p:sp>
        <p:sp>
          <p:nvSpPr>
            <p:cNvPr id="23" name="!!Rechteck 6">
              <a:extLst>
                <a:ext uri="{FF2B5EF4-FFF2-40B4-BE49-F238E27FC236}">
                  <a16:creationId xmlns:a16="http://schemas.microsoft.com/office/drawing/2014/main" id="{CA9351AC-9A25-D1AC-5B75-26CB7EF3CD89}"/>
                </a:ext>
              </a:extLst>
            </p:cNvPr>
            <p:cNvSpPr/>
            <p:nvPr/>
          </p:nvSpPr>
          <p:spPr>
            <a:xfrm>
              <a:off x="-1478080" y="4202460"/>
              <a:ext cx="795720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de-DE" sz="40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Georgia" panose="02040502050405020303" pitchFamily="18" charset="0"/>
                </a:rPr>
                <a:t>Kosten gesamt</a:t>
              </a:r>
            </a:p>
          </p:txBody>
        </p:sp>
      </p:grpSp>
      <p:sp>
        <p:nvSpPr>
          <p:cNvPr id="5" name="!!Rechteck 6">
            <a:extLst>
              <a:ext uri="{FF2B5EF4-FFF2-40B4-BE49-F238E27FC236}">
                <a16:creationId xmlns:a16="http://schemas.microsoft.com/office/drawing/2014/main" id="{E5D12B31-8537-1E24-1C4D-6E0811F55BBF}"/>
              </a:ext>
            </a:extLst>
          </p:cNvPr>
          <p:cNvSpPr/>
          <p:nvPr/>
        </p:nvSpPr>
        <p:spPr>
          <a:xfrm>
            <a:off x="604294" y="5676720"/>
            <a:ext cx="795720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Es fehlen noch die Kosten für die Elektrik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5C7F963E-5093-C9DF-F72F-8B223CD402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60" y="971781"/>
            <a:ext cx="4243817" cy="2652386"/>
          </a:xfrm>
          <a:prstGeom prst="rect">
            <a:avLst/>
          </a:prstGeom>
        </p:spPr>
      </p:pic>
      <p:pic>
        <p:nvPicPr>
          <p:cNvPr id="21" name="Grafik 20" descr="Ein Bild, das Gras, draußen, Autoteile, Auto enthält.&#10;&#10;KI-generierte Inhalte können fehlerhaft sein.">
            <a:extLst>
              <a:ext uri="{FF2B5EF4-FFF2-40B4-BE49-F238E27FC236}">
                <a16:creationId xmlns:a16="http://schemas.microsoft.com/office/drawing/2014/main" id="{17BC472D-FF55-7CAF-8F56-B3DC5E864B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59" y="3387852"/>
            <a:ext cx="4243818" cy="2873680"/>
          </a:xfrm>
          <a:prstGeom prst="rect">
            <a:avLst/>
          </a:prstGeom>
        </p:spPr>
      </p:pic>
      <p:pic>
        <p:nvPicPr>
          <p:cNvPr id="24" name="Grafik 23" descr="Ein Bild, das Gras, draußen, Himmel, Person enthält.&#10;&#10;KI-generierte Inhalte können fehlerhaft sein.">
            <a:extLst>
              <a:ext uri="{FF2B5EF4-FFF2-40B4-BE49-F238E27FC236}">
                <a16:creationId xmlns:a16="http://schemas.microsoft.com/office/drawing/2014/main" id="{383D2128-8064-9B31-6408-EC8FB89CF1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227" y="971781"/>
            <a:ext cx="4243817" cy="528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5477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0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611086" y="-11488"/>
            <a:ext cx="89698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1. Vorsitzenden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F747603-6397-CBF6-0D39-11508D8921A1}"/>
              </a:ext>
            </a:extLst>
          </p:cNvPr>
          <p:cNvSpPr/>
          <p:nvPr/>
        </p:nvSpPr>
        <p:spPr>
          <a:xfrm>
            <a:off x="1599908" y="868306"/>
            <a:ext cx="896982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Mitgliederzahlen</a:t>
            </a:r>
          </a:p>
          <a:p>
            <a:pPr algn="ctr"/>
            <a:r>
              <a:rPr lang="de-DE" sz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aus der Bestandserhebung an den BLSV</a:t>
            </a:r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5DA7D022-E23C-6CE8-F1F3-4574E2B33994}"/>
              </a:ext>
            </a:extLst>
          </p:cNvPr>
          <p:cNvSpPr/>
          <p:nvPr/>
        </p:nvSpPr>
        <p:spPr>
          <a:xfrm>
            <a:off x="3110669" y="2230452"/>
            <a:ext cx="6443529" cy="2008262"/>
          </a:xfrm>
          <a:custGeom>
            <a:avLst/>
            <a:gdLst>
              <a:gd name="connsiteX0" fmla="*/ 0 w 6443529"/>
              <a:gd name="connsiteY0" fmla="*/ 2008262 h 2008262"/>
              <a:gd name="connsiteX1" fmla="*/ 1256232 w 6443529"/>
              <a:gd name="connsiteY1" fmla="*/ 1162228 h 2008262"/>
              <a:gd name="connsiteX2" fmla="*/ 2555193 w 6443529"/>
              <a:gd name="connsiteY2" fmla="*/ 1093862 h 2008262"/>
              <a:gd name="connsiteX3" fmla="*/ 3837062 w 6443529"/>
              <a:gd name="connsiteY3" fmla="*/ 410198 h 2008262"/>
              <a:gd name="connsiteX4" fmla="*/ 5170206 w 6443529"/>
              <a:gd name="connsiteY4" fmla="*/ 136733 h 2008262"/>
              <a:gd name="connsiteX5" fmla="*/ 6443529 w 6443529"/>
              <a:gd name="connsiteY5" fmla="*/ 0 h 2008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43529" h="2008262">
                <a:moveTo>
                  <a:pt x="0" y="2008262"/>
                </a:moveTo>
                <a:cubicBezTo>
                  <a:pt x="415183" y="1661445"/>
                  <a:pt x="830367" y="1314628"/>
                  <a:pt x="1256232" y="1162228"/>
                </a:cubicBezTo>
                <a:cubicBezTo>
                  <a:pt x="1682097" y="1009828"/>
                  <a:pt x="2125055" y="1219200"/>
                  <a:pt x="2555193" y="1093862"/>
                </a:cubicBezTo>
                <a:cubicBezTo>
                  <a:pt x="2985331" y="968524"/>
                  <a:pt x="3401227" y="569719"/>
                  <a:pt x="3837062" y="410198"/>
                </a:cubicBezTo>
                <a:cubicBezTo>
                  <a:pt x="4272897" y="250677"/>
                  <a:pt x="4735795" y="205099"/>
                  <a:pt x="5170206" y="136733"/>
                </a:cubicBezTo>
                <a:cubicBezTo>
                  <a:pt x="5604617" y="68367"/>
                  <a:pt x="6024073" y="34183"/>
                  <a:pt x="6443529" y="0"/>
                </a:cubicBezTo>
              </a:path>
            </a:pathLst>
          </a:custGeom>
          <a:noFill/>
          <a:ln w="76200">
            <a:solidFill>
              <a:srgbClr val="FF0000"/>
            </a:solidFill>
          </a:ln>
          <a:effectLst>
            <a:outerShdw blurRad="25400" dist="38100" dir="16200000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683C90B1-BF07-2A17-289B-482E1EE3ECDF}"/>
              </a:ext>
            </a:extLst>
          </p:cNvPr>
          <p:cNvCxnSpPr>
            <a:cxnSpLocks/>
          </p:cNvCxnSpPr>
          <p:nvPr/>
        </p:nvCxnSpPr>
        <p:spPr>
          <a:xfrm flipH="1">
            <a:off x="3110668" y="4229180"/>
            <a:ext cx="1152" cy="777535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986241E0-00BD-5580-D0D3-A524F2427855}"/>
              </a:ext>
            </a:extLst>
          </p:cNvPr>
          <p:cNvCxnSpPr>
            <a:cxnSpLocks/>
          </p:cNvCxnSpPr>
          <p:nvPr/>
        </p:nvCxnSpPr>
        <p:spPr>
          <a:xfrm flipH="1">
            <a:off x="4527596" y="3356522"/>
            <a:ext cx="9948" cy="1745317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3784A829-2A45-4D8F-760B-1BA531A1BF9E}"/>
              </a:ext>
            </a:extLst>
          </p:cNvPr>
          <p:cNvCxnSpPr>
            <a:cxnSpLocks/>
          </p:cNvCxnSpPr>
          <p:nvPr/>
        </p:nvCxnSpPr>
        <p:spPr>
          <a:xfrm flipH="1">
            <a:off x="5801355" y="3259788"/>
            <a:ext cx="15003" cy="180797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C51CBBB4-7FDA-7149-2D1A-81B396197BBB}"/>
              </a:ext>
            </a:extLst>
          </p:cNvPr>
          <p:cNvCxnSpPr>
            <a:cxnSpLocks/>
          </p:cNvCxnSpPr>
          <p:nvPr/>
        </p:nvCxnSpPr>
        <p:spPr>
          <a:xfrm>
            <a:off x="7126920" y="2630813"/>
            <a:ext cx="0" cy="2471026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A8DE6FFB-E18F-7526-EEB1-C10252A2EAA2}"/>
              </a:ext>
            </a:extLst>
          </p:cNvPr>
          <p:cNvCxnSpPr>
            <a:cxnSpLocks/>
          </p:cNvCxnSpPr>
          <p:nvPr/>
        </p:nvCxnSpPr>
        <p:spPr>
          <a:xfrm>
            <a:off x="8389678" y="2342066"/>
            <a:ext cx="0" cy="2759773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B7FF705E-61B7-CABC-0779-46498C18E204}"/>
              </a:ext>
            </a:extLst>
          </p:cNvPr>
          <p:cNvCxnSpPr>
            <a:cxnSpLocks/>
          </p:cNvCxnSpPr>
          <p:nvPr/>
        </p:nvCxnSpPr>
        <p:spPr>
          <a:xfrm>
            <a:off x="9554198" y="2230452"/>
            <a:ext cx="0" cy="2871387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llipse 33">
            <a:extLst>
              <a:ext uri="{FF2B5EF4-FFF2-40B4-BE49-F238E27FC236}">
                <a16:creationId xmlns:a16="http://schemas.microsoft.com/office/drawing/2014/main" id="{AA120A30-B437-5528-0FEA-88E4C90E464D}"/>
              </a:ext>
            </a:extLst>
          </p:cNvPr>
          <p:cNvSpPr/>
          <p:nvPr/>
        </p:nvSpPr>
        <p:spPr>
          <a:xfrm>
            <a:off x="4483920" y="3302522"/>
            <a:ext cx="107248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schemeClr val="bg1">
                <a:alpha val="9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4B9C9877-E326-E643-A0C7-4A96CD3AE980}"/>
              </a:ext>
            </a:extLst>
          </p:cNvPr>
          <p:cNvSpPr/>
          <p:nvPr/>
        </p:nvSpPr>
        <p:spPr>
          <a:xfrm>
            <a:off x="5755232" y="3204875"/>
            <a:ext cx="107248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schemeClr val="bg1">
                <a:alpha val="9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AF19B4DD-0E4E-4FE7-8927-6C0B47B56FFD}"/>
              </a:ext>
            </a:extLst>
          </p:cNvPr>
          <p:cNvSpPr/>
          <p:nvPr/>
        </p:nvSpPr>
        <p:spPr>
          <a:xfrm>
            <a:off x="7073296" y="2522813"/>
            <a:ext cx="107248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schemeClr val="bg1">
                <a:alpha val="9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1F216322-93B5-5867-6117-FEB6244CD835}"/>
              </a:ext>
            </a:extLst>
          </p:cNvPr>
          <p:cNvSpPr/>
          <p:nvPr/>
        </p:nvSpPr>
        <p:spPr>
          <a:xfrm>
            <a:off x="8336054" y="2288066"/>
            <a:ext cx="107248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schemeClr val="bg1">
                <a:alpha val="86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85FF8ED7-7E1F-DE59-973F-297904479EED}"/>
              </a:ext>
            </a:extLst>
          </p:cNvPr>
          <p:cNvSpPr/>
          <p:nvPr/>
        </p:nvSpPr>
        <p:spPr>
          <a:xfrm>
            <a:off x="9523678" y="2176452"/>
            <a:ext cx="107248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schemeClr val="bg1">
                <a:alpha val="9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1EFFBEEF-7E70-CC7B-5FAF-9A00BB7523A7}"/>
              </a:ext>
            </a:extLst>
          </p:cNvPr>
          <p:cNvSpPr/>
          <p:nvPr/>
        </p:nvSpPr>
        <p:spPr>
          <a:xfrm>
            <a:off x="3057045" y="4171952"/>
            <a:ext cx="107248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schemeClr val="bg1">
                <a:alpha val="9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6C65A6A9-F5BD-BAC4-D1F3-4229485984FE}"/>
              </a:ext>
            </a:extLst>
          </p:cNvPr>
          <p:cNvGrpSpPr/>
          <p:nvPr/>
        </p:nvGrpSpPr>
        <p:grpSpPr>
          <a:xfrm>
            <a:off x="2840669" y="3930566"/>
            <a:ext cx="540000" cy="540000"/>
            <a:chOff x="1644538" y="3086522"/>
            <a:chExt cx="540000" cy="540000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90D99AD3-6A37-A280-216F-EF37F0C1694A}"/>
                </a:ext>
              </a:extLst>
            </p:cNvPr>
            <p:cNvSpPr/>
            <p:nvPr/>
          </p:nvSpPr>
          <p:spPr>
            <a:xfrm>
              <a:off x="1644538" y="3086522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softEdge rad="1270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31" name="Grafik 30" descr="Ein Bild, das Text, Grafiken, Schrift, Logo enthält.&#10;&#10;Automatisch generierte Beschreibung">
              <a:extLst>
                <a:ext uri="{FF2B5EF4-FFF2-40B4-BE49-F238E27FC236}">
                  <a16:creationId xmlns:a16="http://schemas.microsoft.com/office/drawing/2014/main" id="{0EFDF535-1586-ECC8-A2F1-4B6B194BD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1785" y="3176522"/>
              <a:ext cx="325505" cy="360000"/>
            </a:xfrm>
            <a:prstGeom prst="rect">
              <a:avLst/>
            </a:prstGeom>
          </p:spPr>
        </p:pic>
      </p:grpSp>
      <p:sp>
        <p:nvSpPr>
          <p:cNvPr id="40" name="Textfeld 39">
            <a:extLst>
              <a:ext uri="{FF2B5EF4-FFF2-40B4-BE49-F238E27FC236}">
                <a16:creationId xmlns:a16="http://schemas.microsoft.com/office/drawing/2014/main" id="{6844DD82-1432-3D02-CA01-7B4D1A7BC06C}"/>
              </a:ext>
            </a:extLst>
          </p:cNvPr>
          <p:cNvSpPr txBox="1"/>
          <p:nvPr/>
        </p:nvSpPr>
        <p:spPr>
          <a:xfrm>
            <a:off x="2447115" y="5008623"/>
            <a:ext cx="135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31.12.2000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F813F948-F944-2CB1-5AF1-79FB4B94E1B9}"/>
              </a:ext>
            </a:extLst>
          </p:cNvPr>
          <p:cNvSpPr txBox="1"/>
          <p:nvPr/>
        </p:nvSpPr>
        <p:spPr>
          <a:xfrm>
            <a:off x="3880342" y="5003327"/>
            <a:ext cx="135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31.12.2010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82F4F0B1-745B-B011-9EB6-E2B9088DE6C4}"/>
              </a:ext>
            </a:extLst>
          </p:cNvPr>
          <p:cNvSpPr txBox="1"/>
          <p:nvPr/>
        </p:nvSpPr>
        <p:spPr>
          <a:xfrm>
            <a:off x="5120921" y="5013907"/>
            <a:ext cx="135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31.12.2022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D83B3F25-50AA-6867-3CE1-20BFA4CDF2DF}"/>
              </a:ext>
            </a:extLst>
          </p:cNvPr>
          <p:cNvSpPr txBox="1"/>
          <p:nvPr/>
        </p:nvSpPr>
        <p:spPr>
          <a:xfrm>
            <a:off x="6493673" y="5003327"/>
            <a:ext cx="135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31.12.2023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9147251B-BD34-D76F-CB3D-BDBBE6C3260A}"/>
              </a:ext>
            </a:extLst>
          </p:cNvPr>
          <p:cNvSpPr txBox="1"/>
          <p:nvPr/>
        </p:nvSpPr>
        <p:spPr>
          <a:xfrm>
            <a:off x="7791992" y="5003327"/>
            <a:ext cx="135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31.12.2024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8BF4CAB3-EA85-BCB4-FDDB-71795E51D2CB}"/>
              </a:ext>
            </a:extLst>
          </p:cNvPr>
          <p:cNvSpPr txBox="1"/>
          <p:nvPr/>
        </p:nvSpPr>
        <p:spPr>
          <a:xfrm>
            <a:off x="8974832" y="5008623"/>
            <a:ext cx="135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01.04.2025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7BCE28A3-22BB-EDE0-A3E7-374637B6D1D0}"/>
              </a:ext>
            </a:extLst>
          </p:cNvPr>
          <p:cNvSpPr txBox="1"/>
          <p:nvPr/>
        </p:nvSpPr>
        <p:spPr>
          <a:xfrm>
            <a:off x="8121213" y="1886580"/>
            <a:ext cx="536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896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9C4FAC3B-E782-B122-73BE-B1D216D49E62}"/>
              </a:ext>
            </a:extLst>
          </p:cNvPr>
          <p:cNvSpPr txBox="1"/>
          <p:nvPr/>
        </p:nvSpPr>
        <p:spPr>
          <a:xfrm>
            <a:off x="4210673" y="2818380"/>
            <a:ext cx="536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800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9E9333F3-3B64-FAAF-E9AD-F1B16E58090D}"/>
              </a:ext>
            </a:extLst>
          </p:cNvPr>
          <p:cNvSpPr txBox="1"/>
          <p:nvPr/>
        </p:nvSpPr>
        <p:spPr>
          <a:xfrm>
            <a:off x="5547893" y="2754102"/>
            <a:ext cx="536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801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0E2C09D6-C814-26D2-88EC-AD554E397355}"/>
              </a:ext>
            </a:extLst>
          </p:cNvPr>
          <p:cNvSpPr txBox="1"/>
          <p:nvPr/>
        </p:nvSpPr>
        <p:spPr>
          <a:xfrm>
            <a:off x="6858455" y="2136669"/>
            <a:ext cx="536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847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5113195F-8C0A-99BE-CCA9-3F390D26386B}"/>
              </a:ext>
            </a:extLst>
          </p:cNvPr>
          <p:cNvSpPr txBox="1"/>
          <p:nvPr/>
        </p:nvSpPr>
        <p:spPr>
          <a:xfrm>
            <a:off x="2765477" y="3491000"/>
            <a:ext cx="536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695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40AFB488-8808-C899-2935-D3B3F3B2BE20}"/>
              </a:ext>
            </a:extLst>
          </p:cNvPr>
          <p:cNvSpPr txBox="1"/>
          <p:nvPr/>
        </p:nvSpPr>
        <p:spPr>
          <a:xfrm>
            <a:off x="9285733" y="1668783"/>
            <a:ext cx="536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915</a:t>
            </a:r>
          </a:p>
        </p:txBody>
      </p:sp>
    </p:spTree>
    <p:extLst>
      <p:ext uri="{BB962C8B-B14F-4D97-AF65-F5344CB8AC3E}">
        <p14:creationId xmlns:p14="http://schemas.microsoft.com/office/powerpoint/2010/main" val="27129884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12000" decel="8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0.00093 L 0.03737 -0.04931 L 0.07174 -0.09259 L 0.1043 -0.12037 L 0.11797 -0.12477 L 0.14049 -0.12801 L 0.16797 -0.12361 L 0.19297 -0.12477 L 0.22174 -0.13704 L 0.24492 -0.15926 L 0.26614 -0.17917 L 0.28984 -0.20694 L 0.31614 -0.22708 L 0.33047 -0.23935 L 0.35364 -0.24815 L 0.38112 -0.25694 L 0.41797 -0.26597 L 0.43424 -0.27269 L 0.48359 -0.28264 L 0.52174 -0.28935 L 0.53307 -0.29028 " pathEditMode="relative" rAng="0" ptsTypes="AAAAAAAAAAAAAAAAAAAAA">
                                      <p:cBhvr>
                                        <p:cTn id="20" dur="8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80" y="-1456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8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611086" y="-11488"/>
            <a:ext cx="89698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1. Vorsitzenden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F747603-6397-CBF6-0D39-11508D8921A1}"/>
              </a:ext>
            </a:extLst>
          </p:cNvPr>
          <p:cNvSpPr/>
          <p:nvPr/>
        </p:nvSpPr>
        <p:spPr>
          <a:xfrm>
            <a:off x="1611086" y="671831"/>
            <a:ext cx="896982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Mitgliederzahlen 01.04.2025</a:t>
            </a:r>
            <a:endParaRPr lang="de-DE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627A077-5CEC-FB88-13B7-2A9E13339BDD}"/>
              </a:ext>
            </a:extLst>
          </p:cNvPr>
          <p:cNvSpPr txBox="1"/>
          <p:nvPr/>
        </p:nvSpPr>
        <p:spPr>
          <a:xfrm>
            <a:off x="1780333" y="1278236"/>
            <a:ext cx="9311231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1600" dirty="0">
                <a:solidFill>
                  <a:schemeClr val="bg1"/>
                </a:solidFill>
                <a:latin typeface="Corbel" panose="020B0503020204020204" pitchFamily="34" charset="0"/>
              </a:rPr>
              <a:t>Mitglieder können in mehreren Abteilungen angemeldet sein, werden aber insgesamt nur einfach gerechnet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B9F2DAB-1394-1285-0115-C8EFC44A9631}"/>
              </a:ext>
            </a:extLst>
          </p:cNvPr>
          <p:cNvSpPr txBox="1"/>
          <p:nvPr/>
        </p:nvSpPr>
        <p:spPr>
          <a:xfrm>
            <a:off x="405780" y="216867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Fitness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E29981A-C462-54CE-5B75-E333E5927051}"/>
              </a:ext>
            </a:extLst>
          </p:cNvPr>
          <p:cNvSpPr txBox="1"/>
          <p:nvPr/>
        </p:nvSpPr>
        <p:spPr>
          <a:xfrm>
            <a:off x="405780" y="2729090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Fußball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3AFC4F2-BBD7-6F16-1680-AF251F4F13A3}"/>
              </a:ext>
            </a:extLst>
          </p:cNvPr>
          <p:cNvSpPr txBox="1"/>
          <p:nvPr/>
        </p:nvSpPr>
        <p:spPr>
          <a:xfrm>
            <a:off x="405780" y="3289502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Ski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88246DF-CE47-EA54-78D5-60CF403AFA8E}"/>
              </a:ext>
            </a:extLst>
          </p:cNvPr>
          <p:cNvSpPr txBox="1"/>
          <p:nvPr/>
        </p:nvSpPr>
        <p:spPr>
          <a:xfrm>
            <a:off x="405780" y="3849914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Karate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08766B37-6448-8921-9DB4-0AF50691A55E}"/>
              </a:ext>
            </a:extLst>
          </p:cNvPr>
          <p:cNvSpPr txBox="1"/>
          <p:nvPr/>
        </p:nvSpPr>
        <p:spPr>
          <a:xfrm>
            <a:off x="405780" y="441032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Tennis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5092858-965B-8A30-C4F1-D081481F6512}"/>
              </a:ext>
            </a:extLst>
          </p:cNvPr>
          <p:cNvSpPr txBox="1"/>
          <p:nvPr/>
        </p:nvSpPr>
        <p:spPr>
          <a:xfrm>
            <a:off x="337775" y="4970737"/>
            <a:ext cx="150416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Volleyball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CBB0ABC5-4862-17E6-000F-217AD502F198}"/>
              </a:ext>
            </a:extLst>
          </p:cNvPr>
          <p:cNvSpPr txBox="1"/>
          <p:nvPr/>
        </p:nvSpPr>
        <p:spPr>
          <a:xfrm>
            <a:off x="2135347" y="17439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Kinder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8E9D131-62A6-0DCB-9648-89A6D94329AD}"/>
              </a:ext>
            </a:extLst>
          </p:cNvPr>
          <p:cNvSpPr txBox="1"/>
          <p:nvPr/>
        </p:nvSpPr>
        <p:spPr>
          <a:xfrm>
            <a:off x="3382011" y="1743946"/>
            <a:ext cx="1726817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Jugendliche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D73C2E0-3A18-EB28-662C-6BECE30499BB}"/>
              </a:ext>
            </a:extLst>
          </p:cNvPr>
          <p:cNvSpPr txBox="1"/>
          <p:nvPr/>
        </p:nvSpPr>
        <p:spPr>
          <a:xfrm>
            <a:off x="4987340" y="1743946"/>
            <a:ext cx="187083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Erwachsene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0C133244-2C5E-449F-C46B-E2E7280EA257}"/>
              </a:ext>
            </a:extLst>
          </p:cNvPr>
          <p:cNvSpPr txBox="1"/>
          <p:nvPr/>
        </p:nvSpPr>
        <p:spPr>
          <a:xfrm>
            <a:off x="9792605" y="17439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Gesamt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D384242-2B4E-8C5B-837D-EF98842A1B2A}"/>
              </a:ext>
            </a:extLst>
          </p:cNvPr>
          <p:cNvSpPr txBox="1"/>
          <p:nvPr/>
        </p:nvSpPr>
        <p:spPr>
          <a:xfrm>
            <a:off x="8326664" y="17439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W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3903973F-F769-986B-28C4-9F79E84E610E}"/>
              </a:ext>
            </a:extLst>
          </p:cNvPr>
          <p:cNvSpPr txBox="1"/>
          <p:nvPr/>
        </p:nvSpPr>
        <p:spPr>
          <a:xfrm>
            <a:off x="7079998" y="17439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M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2CE4C282-24BF-D726-A8A7-6A301166C5D1}"/>
              </a:ext>
            </a:extLst>
          </p:cNvPr>
          <p:cNvSpPr txBox="1"/>
          <p:nvPr/>
        </p:nvSpPr>
        <p:spPr>
          <a:xfrm>
            <a:off x="2062292" y="216867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199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337C23AC-89CD-A6C6-D1BE-52A622677042}"/>
              </a:ext>
            </a:extLst>
          </p:cNvPr>
          <p:cNvSpPr txBox="1"/>
          <p:nvPr/>
        </p:nvSpPr>
        <p:spPr>
          <a:xfrm>
            <a:off x="3446484" y="216867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28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D49F6DE-EFD1-BD27-1E51-AEF925D1EFFD}"/>
              </a:ext>
            </a:extLst>
          </p:cNvPr>
          <p:cNvSpPr txBox="1"/>
          <p:nvPr/>
        </p:nvSpPr>
        <p:spPr>
          <a:xfrm>
            <a:off x="5082224" y="216867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266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DF50815F-8314-5FCC-E776-21DC8847DBF8}"/>
              </a:ext>
            </a:extLst>
          </p:cNvPr>
          <p:cNvSpPr txBox="1"/>
          <p:nvPr/>
        </p:nvSpPr>
        <p:spPr>
          <a:xfrm>
            <a:off x="9673801" y="216867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493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FA58E335-D79C-D599-BFDF-781B0D9B1EAE}"/>
              </a:ext>
            </a:extLst>
          </p:cNvPr>
          <p:cNvSpPr txBox="1"/>
          <p:nvPr/>
        </p:nvSpPr>
        <p:spPr>
          <a:xfrm>
            <a:off x="8375161" y="216867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365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2042F60A-12DF-D740-D11B-82B73E070BB8}"/>
              </a:ext>
            </a:extLst>
          </p:cNvPr>
          <p:cNvSpPr txBox="1"/>
          <p:nvPr/>
        </p:nvSpPr>
        <p:spPr>
          <a:xfrm>
            <a:off x="7067490" y="216867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128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A074D21A-CAB6-022E-2EF9-4ABDFE8DFF97}"/>
              </a:ext>
            </a:extLst>
          </p:cNvPr>
          <p:cNvSpPr txBox="1"/>
          <p:nvPr/>
        </p:nvSpPr>
        <p:spPr>
          <a:xfrm>
            <a:off x="2047865" y="272824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69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CDB2A284-A5BB-2DF9-5F4D-D61CFBE509E0}"/>
              </a:ext>
            </a:extLst>
          </p:cNvPr>
          <p:cNvSpPr txBox="1"/>
          <p:nvPr/>
        </p:nvSpPr>
        <p:spPr>
          <a:xfrm>
            <a:off x="3432057" y="272824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17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5418FA86-23D0-1141-7E01-55B85D8315C8}"/>
              </a:ext>
            </a:extLst>
          </p:cNvPr>
          <p:cNvSpPr txBox="1"/>
          <p:nvPr/>
        </p:nvSpPr>
        <p:spPr>
          <a:xfrm>
            <a:off x="5067797" y="272824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282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1A14258C-2C27-28D0-B370-B204AED39ED6}"/>
              </a:ext>
            </a:extLst>
          </p:cNvPr>
          <p:cNvSpPr txBox="1"/>
          <p:nvPr/>
        </p:nvSpPr>
        <p:spPr>
          <a:xfrm>
            <a:off x="9659374" y="272824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368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F00EB967-625C-9B35-EA2C-4FB28616D907}"/>
              </a:ext>
            </a:extLst>
          </p:cNvPr>
          <p:cNvSpPr txBox="1"/>
          <p:nvPr/>
        </p:nvSpPr>
        <p:spPr>
          <a:xfrm>
            <a:off x="8360734" y="2728248"/>
            <a:ext cx="136815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41</a:t>
            </a:r>
          </a:p>
          <a:p>
            <a:pPr algn="ctr">
              <a:lnSpc>
                <a:spcPct val="90000"/>
              </a:lnSpc>
            </a:pPr>
            <a:endParaRPr lang="de-DE" sz="24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3C84B00C-F8AE-79E9-4B22-D3F53E5F85A8}"/>
              </a:ext>
            </a:extLst>
          </p:cNvPr>
          <p:cNvSpPr txBox="1"/>
          <p:nvPr/>
        </p:nvSpPr>
        <p:spPr>
          <a:xfrm>
            <a:off x="7053063" y="272824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327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E0E9CBC6-37DD-24E9-9E83-0A87CF5EABDF}"/>
              </a:ext>
            </a:extLst>
          </p:cNvPr>
          <p:cNvSpPr txBox="1"/>
          <p:nvPr/>
        </p:nvSpPr>
        <p:spPr>
          <a:xfrm>
            <a:off x="2013859" y="32930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20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BE22D129-807A-1FD2-7363-34F0C10BA933}"/>
              </a:ext>
            </a:extLst>
          </p:cNvPr>
          <p:cNvSpPr txBox="1"/>
          <p:nvPr/>
        </p:nvSpPr>
        <p:spPr>
          <a:xfrm>
            <a:off x="3398051" y="32930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3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16200C02-ADCC-C820-49B8-F8D818EBFBEB}"/>
              </a:ext>
            </a:extLst>
          </p:cNvPr>
          <p:cNvSpPr txBox="1"/>
          <p:nvPr/>
        </p:nvSpPr>
        <p:spPr>
          <a:xfrm>
            <a:off x="5033791" y="32930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160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4FF75A7C-2BD3-4BA0-111F-934CE7E4BC9E}"/>
              </a:ext>
            </a:extLst>
          </p:cNvPr>
          <p:cNvSpPr txBox="1"/>
          <p:nvPr/>
        </p:nvSpPr>
        <p:spPr>
          <a:xfrm>
            <a:off x="9625368" y="32930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181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FF4D52B8-BA17-27B3-5D60-557088C18D34}"/>
              </a:ext>
            </a:extLst>
          </p:cNvPr>
          <p:cNvSpPr txBox="1"/>
          <p:nvPr/>
        </p:nvSpPr>
        <p:spPr>
          <a:xfrm>
            <a:off x="8326728" y="32930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63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102488FF-0908-9C75-D8F7-096EFF52DCE5}"/>
              </a:ext>
            </a:extLst>
          </p:cNvPr>
          <p:cNvSpPr txBox="1"/>
          <p:nvPr/>
        </p:nvSpPr>
        <p:spPr>
          <a:xfrm>
            <a:off x="7019057" y="32930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118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3CFFC4F4-CFCF-02C9-9A96-248A5E13B62C}"/>
              </a:ext>
            </a:extLst>
          </p:cNvPr>
          <p:cNvSpPr txBox="1"/>
          <p:nvPr/>
        </p:nvSpPr>
        <p:spPr>
          <a:xfrm>
            <a:off x="1997819" y="384419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28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2B16EEB0-0C5A-0450-05D0-C68F8D1B372D}"/>
              </a:ext>
            </a:extLst>
          </p:cNvPr>
          <p:cNvSpPr txBox="1"/>
          <p:nvPr/>
        </p:nvSpPr>
        <p:spPr>
          <a:xfrm>
            <a:off x="3382011" y="384419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9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B33A72AC-32B8-B202-B215-F862D8D2ED39}"/>
              </a:ext>
            </a:extLst>
          </p:cNvPr>
          <p:cNvSpPr txBox="1"/>
          <p:nvPr/>
        </p:nvSpPr>
        <p:spPr>
          <a:xfrm>
            <a:off x="5017751" y="384419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65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084EE63D-A2D1-5F91-BA45-39E3B4DCB95F}"/>
              </a:ext>
            </a:extLst>
          </p:cNvPr>
          <p:cNvSpPr txBox="1"/>
          <p:nvPr/>
        </p:nvSpPr>
        <p:spPr>
          <a:xfrm>
            <a:off x="9609328" y="384419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112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6BF20AC9-5494-5D6E-D575-282514E55C11}"/>
              </a:ext>
            </a:extLst>
          </p:cNvPr>
          <p:cNvSpPr txBox="1"/>
          <p:nvPr/>
        </p:nvSpPr>
        <p:spPr>
          <a:xfrm>
            <a:off x="8310688" y="384419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42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A1FAC796-FBAB-88CE-8AF4-9C90BFDF6541}"/>
              </a:ext>
            </a:extLst>
          </p:cNvPr>
          <p:cNvSpPr txBox="1"/>
          <p:nvPr/>
        </p:nvSpPr>
        <p:spPr>
          <a:xfrm>
            <a:off x="7003017" y="384419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70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FC6961CF-DAE0-30C2-47B8-3B02564087BF}"/>
              </a:ext>
            </a:extLst>
          </p:cNvPr>
          <p:cNvSpPr txBox="1"/>
          <p:nvPr/>
        </p:nvSpPr>
        <p:spPr>
          <a:xfrm>
            <a:off x="1989956" y="439976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23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19B4EB5B-AADF-C76B-5C2B-CE1D60B299DB}"/>
              </a:ext>
            </a:extLst>
          </p:cNvPr>
          <p:cNvSpPr txBox="1"/>
          <p:nvPr/>
        </p:nvSpPr>
        <p:spPr>
          <a:xfrm>
            <a:off x="3374148" y="439976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8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2FA0ADF8-8ED5-4558-326B-C77FF3FCEAA6}"/>
              </a:ext>
            </a:extLst>
          </p:cNvPr>
          <p:cNvSpPr txBox="1"/>
          <p:nvPr/>
        </p:nvSpPr>
        <p:spPr>
          <a:xfrm>
            <a:off x="5009888" y="439976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73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58DC496C-06F8-BCB2-D126-2CC8ECD601BF}"/>
              </a:ext>
            </a:extLst>
          </p:cNvPr>
          <p:cNvSpPr txBox="1"/>
          <p:nvPr/>
        </p:nvSpPr>
        <p:spPr>
          <a:xfrm>
            <a:off x="9601465" y="439976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103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048EDC0B-275E-2F97-777F-672B364A702D}"/>
              </a:ext>
            </a:extLst>
          </p:cNvPr>
          <p:cNvSpPr txBox="1"/>
          <p:nvPr/>
        </p:nvSpPr>
        <p:spPr>
          <a:xfrm>
            <a:off x="8302825" y="439976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40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A5C8312F-6411-3F31-AE45-898B116FEAB0}"/>
              </a:ext>
            </a:extLst>
          </p:cNvPr>
          <p:cNvSpPr txBox="1"/>
          <p:nvPr/>
        </p:nvSpPr>
        <p:spPr>
          <a:xfrm>
            <a:off x="6995154" y="439976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63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AC64B774-706C-D04C-F8FF-712349A5F853}"/>
              </a:ext>
            </a:extLst>
          </p:cNvPr>
          <p:cNvSpPr txBox="1"/>
          <p:nvPr/>
        </p:nvSpPr>
        <p:spPr>
          <a:xfrm>
            <a:off x="1987911" y="4960154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2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555F3820-9320-4808-2D6B-048F8C551C8D}"/>
              </a:ext>
            </a:extLst>
          </p:cNvPr>
          <p:cNvSpPr txBox="1"/>
          <p:nvPr/>
        </p:nvSpPr>
        <p:spPr>
          <a:xfrm>
            <a:off x="3372103" y="4960154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1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1889D212-A339-B1C3-7C75-E88133C246A0}"/>
              </a:ext>
            </a:extLst>
          </p:cNvPr>
          <p:cNvSpPr txBox="1"/>
          <p:nvPr/>
        </p:nvSpPr>
        <p:spPr>
          <a:xfrm>
            <a:off x="5007843" y="4960154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48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1B498C3C-0F1B-BEF4-C6FA-276D4475983C}"/>
              </a:ext>
            </a:extLst>
          </p:cNvPr>
          <p:cNvSpPr txBox="1"/>
          <p:nvPr/>
        </p:nvSpPr>
        <p:spPr>
          <a:xfrm>
            <a:off x="9599420" y="4960154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51</a:t>
            </a: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B6090887-DBBB-AE1E-29A1-31D52A6475CD}"/>
              </a:ext>
            </a:extLst>
          </p:cNvPr>
          <p:cNvSpPr txBox="1"/>
          <p:nvPr/>
        </p:nvSpPr>
        <p:spPr>
          <a:xfrm>
            <a:off x="8300780" y="4960154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15</a:t>
            </a: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91F2EEAC-9209-AD64-1156-97142A21BC29}"/>
              </a:ext>
            </a:extLst>
          </p:cNvPr>
          <p:cNvSpPr txBox="1"/>
          <p:nvPr/>
        </p:nvSpPr>
        <p:spPr>
          <a:xfrm>
            <a:off x="6993109" y="4960154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36</a:t>
            </a:r>
          </a:p>
        </p:txBody>
      </p:sp>
      <p:cxnSp>
        <p:nvCxnSpPr>
          <p:cNvPr id="64" name="Gerader Verbinder 63">
            <a:extLst>
              <a:ext uri="{FF2B5EF4-FFF2-40B4-BE49-F238E27FC236}">
                <a16:creationId xmlns:a16="http://schemas.microsoft.com/office/drawing/2014/main" id="{85D68BC8-15EC-01E8-066A-1A2CA59E8084}"/>
              </a:ext>
            </a:extLst>
          </p:cNvPr>
          <p:cNvCxnSpPr/>
          <p:nvPr/>
        </p:nvCxnSpPr>
        <p:spPr>
          <a:xfrm flipH="1" flipV="1">
            <a:off x="2062292" y="5550651"/>
            <a:ext cx="9098465" cy="18816"/>
          </a:xfrm>
          <a:prstGeom prst="line">
            <a:avLst/>
          </a:prstGeom>
          <a:ln w="25400">
            <a:solidFill>
              <a:srgbClr val="FF0000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feld 64">
            <a:extLst>
              <a:ext uri="{FF2B5EF4-FFF2-40B4-BE49-F238E27FC236}">
                <a16:creationId xmlns:a16="http://schemas.microsoft.com/office/drawing/2014/main" id="{2DFF1941-4E8C-4AB4-AA56-E1C7C0575E78}"/>
              </a:ext>
            </a:extLst>
          </p:cNvPr>
          <p:cNvSpPr txBox="1"/>
          <p:nvPr/>
        </p:nvSpPr>
        <p:spPr>
          <a:xfrm>
            <a:off x="1951973" y="5681975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256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664FF154-7552-63E2-4CA6-362F3B7857C2}"/>
              </a:ext>
            </a:extLst>
          </p:cNvPr>
          <p:cNvSpPr txBox="1"/>
          <p:nvPr/>
        </p:nvSpPr>
        <p:spPr>
          <a:xfrm>
            <a:off x="3336165" y="5681975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48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56F699F0-3DD2-7E3C-A556-0B5B273202F5}"/>
              </a:ext>
            </a:extLst>
          </p:cNvPr>
          <p:cNvSpPr txBox="1"/>
          <p:nvPr/>
        </p:nvSpPr>
        <p:spPr>
          <a:xfrm>
            <a:off x="4971905" y="5681975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611</a:t>
            </a: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C8512ED5-FE06-59E5-0469-39FFD2815078}"/>
              </a:ext>
            </a:extLst>
          </p:cNvPr>
          <p:cNvSpPr txBox="1"/>
          <p:nvPr/>
        </p:nvSpPr>
        <p:spPr>
          <a:xfrm>
            <a:off x="8264842" y="5681975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434</a:t>
            </a: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12300749-3BD5-37CE-21A5-645F1F5676AA}"/>
              </a:ext>
            </a:extLst>
          </p:cNvPr>
          <p:cNvSpPr txBox="1"/>
          <p:nvPr/>
        </p:nvSpPr>
        <p:spPr>
          <a:xfrm>
            <a:off x="6957171" y="5681975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481</a:t>
            </a: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38042466-16D5-BFAB-7A09-AB3CE1CBC092}"/>
              </a:ext>
            </a:extLst>
          </p:cNvPr>
          <p:cNvSpPr txBox="1"/>
          <p:nvPr/>
        </p:nvSpPr>
        <p:spPr>
          <a:xfrm>
            <a:off x="1985140" y="624671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27,98 %</a:t>
            </a: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5281E267-07AF-2546-2F75-4EBDBA3F8045}"/>
              </a:ext>
            </a:extLst>
          </p:cNvPr>
          <p:cNvSpPr txBox="1"/>
          <p:nvPr/>
        </p:nvSpPr>
        <p:spPr>
          <a:xfrm>
            <a:off x="3360663" y="624671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5,25 %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9CCE698E-B6EF-35C5-F2D6-EC95B3463482}"/>
              </a:ext>
            </a:extLst>
          </p:cNvPr>
          <p:cNvSpPr txBox="1"/>
          <p:nvPr/>
        </p:nvSpPr>
        <p:spPr>
          <a:xfrm>
            <a:off x="5027878" y="624671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66,78 %</a:t>
            </a: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7EA5DD4F-3B11-5494-090A-978B72FC59F8}"/>
              </a:ext>
            </a:extLst>
          </p:cNvPr>
          <p:cNvSpPr txBox="1"/>
          <p:nvPr/>
        </p:nvSpPr>
        <p:spPr>
          <a:xfrm>
            <a:off x="6956220" y="624671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52,57 %</a:t>
            </a:r>
          </a:p>
        </p:txBody>
      </p:sp>
      <p:sp>
        <p:nvSpPr>
          <p:cNvPr id="75" name="Textfeld 74">
            <a:extLst>
              <a:ext uri="{FF2B5EF4-FFF2-40B4-BE49-F238E27FC236}">
                <a16:creationId xmlns:a16="http://schemas.microsoft.com/office/drawing/2014/main" id="{A9F5F295-5DCC-2D18-5861-1864A3B33D3C}"/>
              </a:ext>
            </a:extLst>
          </p:cNvPr>
          <p:cNvSpPr txBox="1"/>
          <p:nvPr/>
        </p:nvSpPr>
        <p:spPr>
          <a:xfrm>
            <a:off x="8333086" y="624671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47,43 %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E2D0CC8-9446-5C0C-7756-B5DA5B1DA0AD}"/>
              </a:ext>
            </a:extLst>
          </p:cNvPr>
          <p:cNvSpPr txBox="1"/>
          <p:nvPr/>
        </p:nvSpPr>
        <p:spPr>
          <a:xfrm>
            <a:off x="9694816" y="570947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915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5592CFC-957D-B6CF-BA48-796B202F02F2}"/>
              </a:ext>
            </a:extLst>
          </p:cNvPr>
          <p:cNvSpPr txBox="1"/>
          <p:nvPr/>
        </p:nvSpPr>
        <p:spPr>
          <a:xfrm>
            <a:off x="10863527" y="2189535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accent6"/>
                </a:solidFill>
                <a:latin typeface="Corbel" panose="020B0503020204020204" pitchFamily="34" charset="0"/>
              </a:rPr>
              <a:t>+30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0C91FE5-E803-A39F-EC6D-2E98239384D5}"/>
              </a:ext>
            </a:extLst>
          </p:cNvPr>
          <p:cNvSpPr txBox="1"/>
          <p:nvPr/>
        </p:nvSpPr>
        <p:spPr>
          <a:xfrm>
            <a:off x="10863527" y="275370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accent6"/>
                </a:solidFill>
                <a:latin typeface="Corbel" panose="020B0503020204020204" pitchFamily="34" charset="0"/>
              </a:rPr>
              <a:t>+7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EF64CCA-4B10-1D9F-53CF-B5B1442C0D58}"/>
              </a:ext>
            </a:extLst>
          </p:cNvPr>
          <p:cNvSpPr txBox="1"/>
          <p:nvPr/>
        </p:nvSpPr>
        <p:spPr>
          <a:xfrm>
            <a:off x="10863527" y="3317877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accent6"/>
                </a:solidFill>
                <a:latin typeface="Corbel" panose="020B0503020204020204" pitchFamily="34" charset="0"/>
              </a:rPr>
              <a:t>+3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0DFF6C0-7B67-1C33-8739-15DE9F69CDD8}"/>
              </a:ext>
            </a:extLst>
          </p:cNvPr>
          <p:cNvSpPr txBox="1"/>
          <p:nvPr/>
        </p:nvSpPr>
        <p:spPr>
          <a:xfrm>
            <a:off x="10863527" y="388204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accent6"/>
                </a:solidFill>
                <a:latin typeface="Corbel" panose="020B0503020204020204" pitchFamily="34" charset="0"/>
              </a:rPr>
              <a:t>+1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477A380-A9D6-93CE-1DD6-C9772E58D5D7}"/>
              </a:ext>
            </a:extLst>
          </p:cNvPr>
          <p:cNvSpPr txBox="1"/>
          <p:nvPr/>
        </p:nvSpPr>
        <p:spPr>
          <a:xfrm>
            <a:off x="10863527" y="4446219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accent6"/>
                </a:solidFill>
                <a:latin typeface="Corbel" panose="020B0503020204020204" pitchFamily="34" charset="0"/>
              </a:rPr>
              <a:t>+32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6CE435A-511C-3205-59A1-451F9DEC51E4}"/>
              </a:ext>
            </a:extLst>
          </p:cNvPr>
          <p:cNvSpPr txBox="1"/>
          <p:nvPr/>
        </p:nvSpPr>
        <p:spPr>
          <a:xfrm>
            <a:off x="10863527" y="5010389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accent6"/>
                </a:solidFill>
                <a:latin typeface="Corbel" panose="020B0503020204020204" pitchFamily="34" charset="0"/>
              </a:rPr>
              <a:t>±0</a:t>
            </a:r>
          </a:p>
        </p:txBody>
      </p:sp>
    </p:spTree>
    <p:extLst>
      <p:ext uri="{BB962C8B-B14F-4D97-AF65-F5344CB8AC3E}">
        <p14:creationId xmlns:p14="http://schemas.microsoft.com/office/powerpoint/2010/main" val="3177394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000"/>
                            </p:stCondLst>
                            <p:childTnLst>
                              <p:par>
                                <p:cTn id="1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000"/>
                            </p:stCondLst>
                            <p:childTnLst>
                              <p:par>
                                <p:cTn id="1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4000"/>
                            </p:stCondLst>
                            <p:childTnLst>
                              <p:par>
                                <p:cTn id="1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0"/>
                            </p:stCondLst>
                            <p:childTnLst>
                              <p:par>
                                <p:cTn id="1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6000"/>
                            </p:stCondLst>
                            <p:childTnLst>
                              <p:par>
                                <p:cTn id="1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7000"/>
                            </p:stCondLst>
                            <p:childTnLst>
                              <p:par>
                                <p:cTn id="2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8000"/>
                            </p:stCondLst>
                            <p:childTnLst>
                              <p:par>
                                <p:cTn id="2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9000"/>
                            </p:stCondLst>
                            <p:childTnLst>
                              <p:par>
                                <p:cTn id="2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7" grpId="0"/>
      <p:bldP spid="18" grpId="0"/>
      <p:bldP spid="19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5" grpId="0"/>
      <p:bldP spid="66" grpId="0"/>
      <p:bldP spid="67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2" grpId="0"/>
      <p:bldP spid="4" grpId="0"/>
      <p:bldP spid="5" grpId="0"/>
      <p:bldP spid="7" grpId="0"/>
      <p:bldP spid="9" grpId="0"/>
      <p:bldP spid="12" grpId="0"/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8ABC4-CFC9-9468-2D9E-F51D41665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C092DFE5-153A-145E-4674-703A975182E3}"/>
              </a:ext>
            </a:extLst>
          </p:cNvPr>
          <p:cNvSpPr/>
          <p:nvPr/>
        </p:nvSpPr>
        <p:spPr>
          <a:xfrm>
            <a:off x="1611086" y="-11488"/>
            <a:ext cx="89698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1. Vorsitzenden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B9E162DB-C199-3DDF-E5CA-F3D614CF50DD}"/>
              </a:ext>
            </a:extLst>
          </p:cNvPr>
          <p:cNvSpPr/>
          <p:nvPr/>
        </p:nvSpPr>
        <p:spPr>
          <a:xfrm>
            <a:off x="1611086" y="671831"/>
            <a:ext cx="896982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Mitgliederzahlen</a:t>
            </a:r>
            <a:endParaRPr lang="de-DE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983BABB-CE19-892F-38FC-DE0E091AAC5C}"/>
              </a:ext>
            </a:extLst>
          </p:cNvPr>
          <p:cNvSpPr txBox="1"/>
          <p:nvPr/>
        </p:nvSpPr>
        <p:spPr>
          <a:xfrm>
            <a:off x="2308195" y="5211982"/>
            <a:ext cx="781235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000" dirty="0">
                <a:solidFill>
                  <a:schemeClr val="bg1"/>
                </a:solidFill>
                <a:latin typeface="Corbel" panose="020B0503020204020204" pitchFamily="34" charset="0"/>
              </a:rPr>
              <a:t>entspricht 43,78</a:t>
            </a:r>
            <a:r>
              <a:rPr lang="de-DE" sz="4000" b="1" dirty="0">
                <a:solidFill>
                  <a:schemeClr val="bg1"/>
                </a:solidFill>
                <a:latin typeface="Corbel" panose="020B0503020204020204" pitchFamily="34" charset="0"/>
              </a:rPr>
              <a:t> %</a:t>
            </a:r>
            <a:r>
              <a:rPr lang="de-DE" sz="4000" dirty="0">
                <a:solidFill>
                  <a:schemeClr val="bg1"/>
                </a:solidFill>
                <a:latin typeface="Corbel" panose="020B0503020204020204" pitchFamily="34" charset="0"/>
              </a:rPr>
              <a:t> des Dorfes</a:t>
            </a:r>
          </a:p>
          <a:p>
            <a:pPr algn="ctr">
              <a:lnSpc>
                <a:spcPct val="90000"/>
              </a:lnSpc>
            </a:pPr>
            <a:endParaRPr lang="de-DE" sz="16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de-DE" sz="1600" dirty="0">
                <a:solidFill>
                  <a:schemeClr val="bg1"/>
                </a:solidFill>
                <a:latin typeface="Corbel" panose="020B0503020204020204" pitchFamily="34" charset="0"/>
              </a:rPr>
              <a:t>Einwohner 1784 </a:t>
            </a:r>
          </a:p>
          <a:p>
            <a:pPr algn="ctr">
              <a:lnSpc>
                <a:spcPct val="90000"/>
              </a:lnSpc>
            </a:pPr>
            <a:r>
              <a:rPr lang="de-DE" sz="1600" dirty="0">
                <a:solidFill>
                  <a:schemeClr val="bg1"/>
                </a:solidFill>
                <a:latin typeface="Corbel" panose="020B0503020204020204" pitchFamily="34" charset="0"/>
              </a:rPr>
              <a:t>     Stand 31.12.2024</a:t>
            </a: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	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991B5EA-9CFA-26AC-77D4-BAA833AEBCAE}"/>
              </a:ext>
            </a:extLst>
          </p:cNvPr>
          <p:cNvSpPr txBox="1"/>
          <p:nvPr/>
        </p:nvSpPr>
        <p:spPr>
          <a:xfrm>
            <a:off x="1669216" y="1241890"/>
            <a:ext cx="86590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solidFill>
                  <a:schemeClr val="bg1"/>
                </a:solidFill>
                <a:latin typeface="Corbel" panose="020B0503020204020204" pitchFamily="34" charset="0"/>
              </a:rPr>
              <a:t>Woher kommen unsere Mitglieder?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9C16C6FC-77C4-FC00-C09B-1F02412DB03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5667" y="1714500"/>
            <a:ext cx="3140663" cy="34290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167D918-F2A8-64D2-8DF1-9060759E1E1D}"/>
              </a:ext>
            </a:extLst>
          </p:cNvPr>
          <p:cNvSpPr txBox="1"/>
          <p:nvPr/>
        </p:nvSpPr>
        <p:spPr>
          <a:xfrm>
            <a:off x="5038691" y="1887602"/>
            <a:ext cx="206585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3600" dirty="0" err="1">
                <a:solidFill>
                  <a:schemeClr val="bg1"/>
                </a:solidFill>
                <a:latin typeface="Corbel" panose="020B0503020204020204" pitchFamily="34" charset="0"/>
              </a:rPr>
              <a:t>Böhmfeld</a:t>
            </a:r>
            <a:endParaRPr lang="de-DE" sz="36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13" name="Pfeil: nach rechts 12">
            <a:extLst>
              <a:ext uri="{FF2B5EF4-FFF2-40B4-BE49-F238E27FC236}">
                <a16:creationId xmlns:a16="http://schemas.microsoft.com/office/drawing/2014/main" id="{4AD8533D-306D-C00E-CDF2-D4A970AE509F}"/>
              </a:ext>
            </a:extLst>
          </p:cNvPr>
          <p:cNvSpPr/>
          <p:nvPr/>
        </p:nvSpPr>
        <p:spPr>
          <a:xfrm rot="5400000">
            <a:off x="5824549" y="3524074"/>
            <a:ext cx="527737" cy="179333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FD3FA94-6008-1555-7760-CD1F98B4B06D}"/>
              </a:ext>
            </a:extLst>
          </p:cNvPr>
          <p:cNvSpPr txBox="1"/>
          <p:nvPr/>
        </p:nvSpPr>
        <p:spPr>
          <a:xfrm>
            <a:off x="5239371" y="2524197"/>
            <a:ext cx="168878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800" dirty="0">
                <a:solidFill>
                  <a:schemeClr val="bg1"/>
                </a:solidFill>
                <a:latin typeface="Georgia" panose="02040502050405020303" pitchFamily="18" charset="0"/>
              </a:rPr>
              <a:t>781</a:t>
            </a:r>
          </a:p>
        </p:txBody>
      </p:sp>
      <p:graphicFrame>
        <p:nvGraphicFramePr>
          <p:cNvPr id="25" name="Diagramm 24">
            <a:extLst>
              <a:ext uri="{FF2B5EF4-FFF2-40B4-BE49-F238E27FC236}">
                <a16:creationId xmlns:a16="http://schemas.microsoft.com/office/drawing/2014/main" id="{0285C8F5-1C05-BC1B-869E-2971B92EC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7250880"/>
              </p:ext>
            </p:extLst>
          </p:nvPr>
        </p:nvGraphicFramePr>
        <p:xfrm>
          <a:off x="4968414" y="3429000"/>
          <a:ext cx="2230697" cy="2372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44434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2" grpId="0"/>
      <p:bldP spid="13" grpId="0" animBg="1"/>
      <p:bldP spid="15" grpId="0"/>
      <p:bldGraphic spid="25" grpId="0">
        <p:bldAsOne/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64490D38-B0AF-4EBC-3688-D0960C59D4D1}"/>
              </a:ext>
            </a:extLst>
          </p:cNvPr>
          <p:cNvGrpSpPr/>
          <p:nvPr/>
        </p:nvGrpSpPr>
        <p:grpSpPr>
          <a:xfrm>
            <a:off x="-264000" y="1593311"/>
            <a:ext cx="7261988" cy="1729062"/>
            <a:chOff x="-5117683" y="1973189"/>
            <a:chExt cx="7261988" cy="1729062"/>
          </a:xfrm>
        </p:grpSpPr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B1A48146-DD2B-1ECD-BF9B-24C0213032C4}"/>
                </a:ext>
              </a:extLst>
            </p:cNvPr>
            <p:cNvSpPr txBox="1"/>
            <p:nvPr/>
          </p:nvSpPr>
          <p:spPr>
            <a:xfrm>
              <a:off x="-2965848" y="1973189"/>
              <a:ext cx="1368152" cy="590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3600" dirty="0">
                  <a:solidFill>
                    <a:schemeClr val="bg1"/>
                  </a:solidFill>
                  <a:latin typeface="Corbel" panose="020B0503020204020204" pitchFamily="34" charset="0"/>
                </a:rPr>
                <a:t>2024</a:t>
              </a:r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2E8ADCCA-457C-9CB7-B754-551E3B4EB01B}"/>
                </a:ext>
              </a:extLst>
            </p:cNvPr>
            <p:cNvSpPr txBox="1"/>
            <p:nvPr/>
          </p:nvSpPr>
          <p:spPr>
            <a:xfrm>
              <a:off x="-5117683" y="2727822"/>
              <a:ext cx="38438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2400" dirty="0">
                  <a:solidFill>
                    <a:schemeClr val="bg1"/>
                  </a:solidFill>
                  <a:latin typeface="Corbel" panose="020B0503020204020204" pitchFamily="34" charset="0"/>
                </a:rPr>
                <a:t>Sportheim / Flutlicht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13561163-53A6-2351-9BF1-36F2E6135700}"/>
                </a:ext>
              </a:extLst>
            </p:cNvPr>
            <p:cNvSpPr txBox="1"/>
            <p:nvPr/>
          </p:nvSpPr>
          <p:spPr>
            <a:xfrm>
              <a:off x="-5015810" y="3277519"/>
              <a:ext cx="38438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2400" dirty="0">
                  <a:solidFill>
                    <a:schemeClr val="bg1"/>
                  </a:solidFill>
                  <a:latin typeface="Corbel" panose="020B0503020204020204" pitchFamily="34" charset="0"/>
                </a:rPr>
                <a:t>Tennis / Stockbahn</a:t>
              </a: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1C40AAE1-9FBE-601C-CECA-59045B16C5C4}"/>
                </a:ext>
              </a:extLst>
            </p:cNvPr>
            <p:cNvSpPr txBox="1"/>
            <p:nvPr/>
          </p:nvSpPr>
          <p:spPr>
            <a:xfrm>
              <a:off x="-1699569" y="2766215"/>
              <a:ext cx="38438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2400" dirty="0">
                  <a:solidFill>
                    <a:schemeClr val="bg1"/>
                  </a:solidFill>
                  <a:latin typeface="Corbel" panose="020B0503020204020204" pitchFamily="34" charset="0"/>
                </a:rPr>
                <a:t>7575 kWh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68D785F6-D59B-49AB-30B4-FBDBEA81C041}"/>
                </a:ext>
              </a:extLst>
            </p:cNvPr>
            <p:cNvSpPr txBox="1"/>
            <p:nvPr/>
          </p:nvSpPr>
          <p:spPr>
            <a:xfrm>
              <a:off x="-1699569" y="3276871"/>
              <a:ext cx="38438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2400" dirty="0">
                  <a:solidFill>
                    <a:schemeClr val="bg1"/>
                  </a:solidFill>
                  <a:latin typeface="Corbel" panose="020B0503020204020204" pitchFamily="34" charset="0"/>
                </a:rPr>
                <a:t>344 kWh</a:t>
              </a:r>
            </a:p>
          </p:txBody>
        </p:sp>
      </p:grpSp>
      <p:sp>
        <p:nvSpPr>
          <p:cNvPr id="8" name="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611086" y="-11488"/>
            <a:ext cx="89698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1. Vorsitzenden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F747603-6397-CBF6-0D39-11508D8921A1}"/>
              </a:ext>
            </a:extLst>
          </p:cNvPr>
          <p:cNvSpPr/>
          <p:nvPr/>
        </p:nvSpPr>
        <p:spPr>
          <a:xfrm>
            <a:off x="1611086" y="822015"/>
            <a:ext cx="896982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Stromkosten</a:t>
            </a:r>
            <a:endParaRPr lang="de-DE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18C0D48B-8A89-8517-51AE-EC261F5C918A}"/>
              </a:ext>
            </a:extLst>
          </p:cNvPr>
          <p:cNvGrpSpPr/>
          <p:nvPr/>
        </p:nvGrpSpPr>
        <p:grpSpPr>
          <a:xfrm>
            <a:off x="-409349" y="3913722"/>
            <a:ext cx="7363861" cy="1876654"/>
            <a:chOff x="-310851" y="267353"/>
            <a:chExt cx="7363861" cy="1876654"/>
          </a:xfrm>
        </p:grpSpPr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AA93AF3F-25BB-6545-4497-0B1A11E3BAEB}"/>
                </a:ext>
              </a:extLst>
            </p:cNvPr>
            <p:cNvSpPr txBox="1"/>
            <p:nvPr/>
          </p:nvSpPr>
          <p:spPr>
            <a:xfrm>
              <a:off x="1840984" y="267353"/>
              <a:ext cx="1368152" cy="590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3600" dirty="0">
                  <a:solidFill>
                    <a:schemeClr val="bg1"/>
                  </a:solidFill>
                  <a:latin typeface="Corbel" panose="020B0503020204020204" pitchFamily="34" charset="0"/>
                </a:rPr>
                <a:t>2023</a:t>
              </a:r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5B5DAD52-C941-E06D-DCF7-5D7B6B5FE58A}"/>
                </a:ext>
              </a:extLst>
            </p:cNvPr>
            <p:cNvSpPr txBox="1"/>
            <p:nvPr/>
          </p:nvSpPr>
          <p:spPr>
            <a:xfrm>
              <a:off x="-310851" y="1244148"/>
              <a:ext cx="38438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2400" dirty="0">
                  <a:solidFill>
                    <a:schemeClr val="bg1"/>
                  </a:solidFill>
                  <a:latin typeface="Corbel" panose="020B0503020204020204" pitchFamily="34" charset="0"/>
                </a:rPr>
                <a:t>Sportheim / Flutlicht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C002D5D-8E4C-C587-89CA-5747E7196C6E}"/>
                </a:ext>
              </a:extLst>
            </p:cNvPr>
            <p:cNvSpPr txBox="1"/>
            <p:nvPr/>
          </p:nvSpPr>
          <p:spPr>
            <a:xfrm>
              <a:off x="-208978" y="1719275"/>
              <a:ext cx="38438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2400" dirty="0">
                  <a:solidFill>
                    <a:schemeClr val="bg1"/>
                  </a:solidFill>
                  <a:latin typeface="Corbel" panose="020B0503020204020204" pitchFamily="34" charset="0"/>
                </a:rPr>
                <a:t>Tennis / Stockbahn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5A84CDCD-1743-A2FD-87BE-94C88F68E05E}"/>
                </a:ext>
              </a:extLst>
            </p:cNvPr>
            <p:cNvSpPr txBox="1"/>
            <p:nvPr/>
          </p:nvSpPr>
          <p:spPr>
            <a:xfrm>
              <a:off x="3107263" y="1282541"/>
              <a:ext cx="38438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2400" dirty="0">
                  <a:solidFill>
                    <a:schemeClr val="bg1"/>
                  </a:solidFill>
                  <a:latin typeface="Corbel" panose="020B0503020204020204" pitchFamily="34" charset="0"/>
                </a:rPr>
                <a:t>6849 kWh</a:t>
              </a: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8C821C05-0377-309D-E20F-4D334F573A06}"/>
                </a:ext>
              </a:extLst>
            </p:cNvPr>
            <p:cNvSpPr txBox="1"/>
            <p:nvPr/>
          </p:nvSpPr>
          <p:spPr>
            <a:xfrm>
              <a:off x="3209136" y="1719275"/>
              <a:ext cx="38438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2400" dirty="0">
                  <a:solidFill>
                    <a:schemeClr val="bg1"/>
                  </a:solidFill>
                  <a:latin typeface="Corbel" panose="020B0503020204020204" pitchFamily="34" charset="0"/>
                </a:rPr>
                <a:t>894 kWh</a:t>
              </a:r>
            </a:p>
          </p:txBody>
        </p:sp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A900F090-552E-0BEF-5D4C-05FFAAA36FAA}"/>
              </a:ext>
            </a:extLst>
          </p:cNvPr>
          <p:cNvCxnSpPr/>
          <p:nvPr/>
        </p:nvCxnSpPr>
        <p:spPr>
          <a:xfrm>
            <a:off x="4043094" y="5875370"/>
            <a:ext cx="16764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>
            <a:extLst>
              <a:ext uri="{FF2B5EF4-FFF2-40B4-BE49-F238E27FC236}">
                <a16:creationId xmlns:a16="http://schemas.microsoft.com/office/drawing/2014/main" id="{176D2575-68B2-6F65-6202-4B3772B88F6C}"/>
              </a:ext>
            </a:extLst>
          </p:cNvPr>
          <p:cNvSpPr txBox="1"/>
          <p:nvPr/>
        </p:nvSpPr>
        <p:spPr>
          <a:xfrm>
            <a:off x="3069420" y="5954078"/>
            <a:ext cx="384387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7743 kWh</a:t>
            </a:r>
          </a:p>
        </p:txBody>
      </p: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B5E24D37-B9F0-89D0-0D9B-125B4B34EC26}"/>
              </a:ext>
            </a:extLst>
          </p:cNvPr>
          <p:cNvCxnSpPr/>
          <p:nvPr/>
        </p:nvCxnSpPr>
        <p:spPr>
          <a:xfrm>
            <a:off x="4109111" y="3321725"/>
            <a:ext cx="16764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DD2DFAD1-CABB-AD6D-ACFD-CDA4A167AA13}"/>
              </a:ext>
            </a:extLst>
          </p:cNvPr>
          <p:cNvSpPr txBox="1"/>
          <p:nvPr/>
        </p:nvSpPr>
        <p:spPr>
          <a:xfrm>
            <a:off x="3143491" y="3439952"/>
            <a:ext cx="384387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7919 kWh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9454D720-87E8-BBAE-5651-5DB628580063}"/>
              </a:ext>
            </a:extLst>
          </p:cNvPr>
          <p:cNvGrpSpPr/>
          <p:nvPr/>
        </p:nvGrpSpPr>
        <p:grpSpPr>
          <a:xfrm>
            <a:off x="5572061" y="2446491"/>
            <a:ext cx="3843874" cy="3131519"/>
            <a:chOff x="6843960" y="2268645"/>
            <a:chExt cx="3843874" cy="3131519"/>
          </a:xfrm>
        </p:grpSpPr>
        <p:sp>
          <p:nvSpPr>
            <p:cNvPr id="4" name="Pfeil: nach oben 3">
              <a:extLst>
                <a:ext uri="{FF2B5EF4-FFF2-40B4-BE49-F238E27FC236}">
                  <a16:creationId xmlns:a16="http://schemas.microsoft.com/office/drawing/2014/main" id="{C37DC2D9-9F26-06E3-FE6D-EE971A9B3C72}"/>
                </a:ext>
              </a:extLst>
            </p:cNvPr>
            <p:cNvSpPr/>
            <p:nvPr/>
          </p:nvSpPr>
          <p:spPr>
            <a:xfrm>
              <a:off x="7361063" y="2268645"/>
              <a:ext cx="2865278" cy="3131519"/>
            </a:xfrm>
            <a:prstGeom prst="upArrow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0064E03D-9450-CC45-306E-507F9B180ED5}"/>
                </a:ext>
              </a:extLst>
            </p:cNvPr>
            <p:cNvSpPr txBox="1"/>
            <p:nvPr/>
          </p:nvSpPr>
          <p:spPr>
            <a:xfrm>
              <a:off x="6843960" y="3815702"/>
              <a:ext cx="38438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2400" dirty="0">
                  <a:solidFill>
                    <a:schemeClr val="bg1"/>
                  </a:solidFill>
                  <a:latin typeface="Corbel" panose="020B0503020204020204" pitchFamily="34" charset="0"/>
                </a:rPr>
                <a:t>176 kWh</a:t>
              </a:r>
            </a:p>
          </p:txBody>
        </p:sp>
      </p:grpSp>
      <p:sp>
        <p:nvSpPr>
          <p:cNvPr id="23" name="Textfeld 22">
            <a:extLst>
              <a:ext uri="{FF2B5EF4-FFF2-40B4-BE49-F238E27FC236}">
                <a16:creationId xmlns:a16="http://schemas.microsoft.com/office/drawing/2014/main" id="{EF84F0AA-A9A8-F156-B158-BF091506399E}"/>
              </a:ext>
            </a:extLst>
          </p:cNvPr>
          <p:cNvSpPr txBox="1"/>
          <p:nvPr/>
        </p:nvSpPr>
        <p:spPr>
          <a:xfrm>
            <a:off x="6660273" y="2361497"/>
            <a:ext cx="4459926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solidFill>
                  <a:schemeClr val="bg1"/>
                </a:solidFill>
                <a:latin typeface="Corbel" panose="020B0503020204020204" pitchFamily="34" charset="0"/>
              </a:rPr>
              <a:t>Ab 2025 neuer Rahmenvertrag mit BLSV und N-</a:t>
            </a:r>
            <a:r>
              <a:rPr lang="de-DE" sz="3200" dirty="0" err="1">
                <a:solidFill>
                  <a:schemeClr val="bg1"/>
                </a:solidFill>
                <a:latin typeface="Corbel" panose="020B0503020204020204" pitchFamily="34" charset="0"/>
              </a:rPr>
              <a:t>ergie</a:t>
            </a:r>
            <a:endParaRPr lang="de-DE" sz="32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32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de-DE" sz="3200" dirty="0">
                <a:solidFill>
                  <a:schemeClr val="bg1"/>
                </a:solidFill>
                <a:latin typeface="Corbel" panose="020B0503020204020204" pitchFamily="34" charset="0"/>
              </a:rPr>
              <a:t>Laufzeit 2025 – 2027</a:t>
            </a:r>
          </a:p>
          <a:p>
            <a:pPr algn="ctr">
              <a:lnSpc>
                <a:spcPct val="90000"/>
              </a:lnSpc>
            </a:pPr>
            <a:endParaRPr lang="de-DE" sz="32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de-DE" sz="3200" dirty="0">
                <a:solidFill>
                  <a:schemeClr val="bg1"/>
                </a:solidFill>
                <a:latin typeface="Corbel" panose="020B0503020204020204" pitchFamily="34" charset="0"/>
              </a:rPr>
              <a:t> 28 Cent </a:t>
            </a:r>
            <a:r>
              <a:rPr lang="de-DE" sz="3200" dirty="0" err="1">
                <a:solidFill>
                  <a:schemeClr val="bg1"/>
                </a:solidFill>
                <a:latin typeface="Corbel" panose="020B0503020204020204" pitchFamily="34" charset="0"/>
              </a:rPr>
              <a:t>prokWh</a:t>
            </a:r>
            <a:endParaRPr lang="de-DE" sz="32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449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611086" y="-11488"/>
            <a:ext cx="89698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1. Vorsitzenden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F747603-6397-CBF6-0D39-11508D8921A1}"/>
              </a:ext>
            </a:extLst>
          </p:cNvPr>
          <p:cNvSpPr/>
          <p:nvPr/>
        </p:nvSpPr>
        <p:spPr>
          <a:xfrm>
            <a:off x="2307088" y="1022189"/>
            <a:ext cx="89698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Wasser</a:t>
            </a:r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kosten</a:t>
            </a:r>
            <a:endParaRPr lang="de-DE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5B9A47AE-332E-38E3-D8BD-825AEDE72ED5}"/>
              </a:ext>
            </a:extLst>
          </p:cNvPr>
          <p:cNvGrpSpPr/>
          <p:nvPr/>
        </p:nvGrpSpPr>
        <p:grpSpPr>
          <a:xfrm>
            <a:off x="83268" y="3901667"/>
            <a:ext cx="7331261" cy="1934144"/>
            <a:chOff x="324241" y="769441"/>
            <a:chExt cx="7331261" cy="1934144"/>
          </a:xfrm>
        </p:grpSpPr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6C3F899C-14BB-FA0F-F054-D042C98E7DDD}"/>
                </a:ext>
              </a:extLst>
            </p:cNvPr>
            <p:cNvSpPr txBox="1"/>
            <p:nvPr/>
          </p:nvSpPr>
          <p:spPr>
            <a:xfrm>
              <a:off x="774184" y="769441"/>
              <a:ext cx="1368152" cy="590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3600" dirty="0">
                  <a:solidFill>
                    <a:schemeClr val="bg1"/>
                  </a:solidFill>
                  <a:latin typeface="Corbel" panose="020B0503020204020204" pitchFamily="34" charset="0"/>
                </a:rPr>
                <a:t>2023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9F7AC825-0138-AB6F-F719-2B3469977FA6}"/>
                </a:ext>
              </a:extLst>
            </p:cNvPr>
            <p:cNvSpPr txBox="1"/>
            <p:nvPr/>
          </p:nvSpPr>
          <p:spPr>
            <a:xfrm>
              <a:off x="324241" y="1805520"/>
              <a:ext cx="38438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2400" dirty="0">
                  <a:solidFill>
                    <a:schemeClr val="bg1"/>
                  </a:solidFill>
                  <a:latin typeface="Corbel" panose="020B0503020204020204" pitchFamily="34" charset="0"/>
                </a:rPr>
                <a:t>Sportplatz + Tennis</a:t>
              </a:r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86678B27-AD60-DD35-3DE1-AF1420FF6EEA}"/>
                </a:ext>
              </a:extLst>
            </p:cNvPr>
            <p:cNvSpPr txBox="1"/>
            <p:nvPr/>
          </p:nvSpPr>
          <p:spPr>
            <a:xfrm>
              <a:off x="324241" y="2278853"/>
              <a:ext cx="38438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2400" dirty="0">
                  <a:solidFill>
                    <a:schemeClr val="bg1"/>
                  </a:solidFill>
                  <a:latin typeface="Corbel" panose="020B0503020204020204" pitchFamily="34" charset="0"/>
                </a:rPr>
                <a:t>Sportheim</a:t>
              </a: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A70D3B65-3FA0-06AB-9563-C9C67DF207C3}"/>
                </a:ext>
              </a:extLst>
            </p:cNvPr>
            <p:cNvSpPr txBox="1"/>
            <p:nvPr/>
          </p:nvSpPr>
          <p:spPr>
            <a:xfrm>
              <a:off x="3742355" y="1843913"/>
              <a:ext cx="38438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2400" dirty="0">
                  <a:solidFill>
                    <a:schemeClr val="bg1"/>
                  </a:solidFill>
                  <a:latin typeface="Corbel" panose="020B0503020204020204" pitchFamily="34" charset="0"/>
                </a:rPr>
                <a:t>1316 m³</a:t>
              </a:r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104609BA-38A8-24D2-2D99-ED80FBB9101F}"/>
                </a:ext>
              </a:extLst>
            </p:cNvPr>
            <p:cNvSpPr txBox="1"/>
            <p:nvPr/>
          </p:nvSpPr>
          <p:spPr>
            <a:xfrm>
              <a:off x="3811628" y="2278853"/>
              <a:ext cx="38438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2400" dirty="0">
                  <a:solidFill>
                    <a:schemeClr val="bg1"/>
                  </a:solidFill>
                  <a:latin typeface="Corbel" panose="020B0503020204020204" pitchFamily="34" charset="0"/>
                </a:rPr>
                <a:t>233 m³</a:t>
              </a: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48ED25AC-FE28-2ECC-CBA9-5984F19A201B}"/>
              </a:ext>
            </a:extLst>
          </p:cNvPr>
          <p:cNvGrpSpPr/>
          <p:nvPr/>
        </p:nvGrpSpPr>
        <p:grpSpPr>
          <a:xfrm>
            <a:off x="223018" y="1450178"/>
            <a:ext cx="7261988" cy="1885543"/>
            <a:chOff x="324241" y="3815702"/>
            <a:chExt cx="7261988" cy="1885543"/>
          </a:xfrm>
        </p:grpSpPr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27D53DA9-D9FB-3EDC-A2E2-B8C2D637D515}"/>
                </a:ext>
              </a:extLst>
            </p:cNvPr>
            <p:cNvSpPr txBox="1"/>
            <p:nvPr/>
          </p:nvSpPr>
          <p:spPr>
            <a:xfrm>
              <a:off x="774184" y="3815702"/>
              <a:ext cx="1368152" cy="590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3600" dirty="0">
                  <a:solidFill>
                    <a:schemeClr val="bg1"/>
                  </a:solidFill>
                  <a:latin typeface="Corbel" panose="020B0503020204020204" pitchFamily="34" charset="0"/>
                </a:rPr>
                <a:t>2024</a:t>
              </a: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458FB604-4170-9D04-E24E-F27605611134}"/>
                </a:ext>
              </a:extLst>
            </p:cNvPr>
            <p:cNvSpPr txBox="1"/>
            <p:nvPr/>
          </p:nvSpPr>
          <p:spPr>
            <a:xfrm>
              <a:off x="324241" y="4851781"/>
              <a:ext cx="38438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2400" dirty="0">
                  <a:solidFill>
                    <a:schemeClr val="bg1"/>
                  </a:solidFill>
                  <a:latin typeface="Corbel" panose="020B0503020204020204" pitchFamily="34" charset="0"/>
                </a:rPr>
                <a:t>Sportplatz + Tennis</a:t>
              </a: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2A67DDE9-DC5D-12A7-6F0D-1616514E434F}"/>
                </a:ext>
              </a:extLst>
            </p:cNvPr>
            <p:cNvSpPr txBox="1"/>
            <p:nvPr/>
          </p:nvSpPr>
          <p:spPr>
            <a:xfrm>
              <a:off x="324241" y="5276513"/>
              <a:ext cx="38438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2400" dirty="0">
                  <a:solidFill>
                    <a:schemeClr val="bg1"/>
                  </a:solidFill>
                  <a:latin typeface="Corbel" panose="020B0503020204020204" pitchFamily="34" charset="0"/>
                </a:rPr>
                <a:t>Sportheim</a:t>
              </a:r>
            </a:p>
          </p:txBody>
        </p:sp>
        <p:sp>
          <p:nvSpPr>
            <p:cNvPr id="1024" name="Textfeld 1023">
              <a:extLst>
                <a:ext uri="{FF2B5EF4-FFF2-40B4-BE49-F238E27FC236}">
                  <a16:creationId xmlns:a16="http://schemas.microsoft.com/office/drawing/2014/main" id="{CED8F906-26CA-1AFF-43A4-6CE01E78117E}"/>
                </a:ext>
              </a:extLst>
            </p:cNvPr>
            <p:cNvSpPr txBox="1"/>
            <p:nvPr/>
          </p:nvSpPr>
          <p:spPr>
            <a:xfrm>
              <a:off x="3742355" y="4890174"/>
              <a:ext cx="38438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2400" dirty="0">
                  <a:solidFill>
                    <a:schemeClr val="bg1"/>
                  </a:solidFill>
                  <a:latin typeface="Corbel" panose="020B0503020204020204" pitchFamily="34" charset="0"/>
                </a:rPr>
                <a:t>356 m³</a:t>
              </a:r>
            </a:p>
          </p:txBody>
        </p:sp>
        <p:sp>
          <p:nvSpPr>
            <p:cNvPr id="1025" name="Textfeld 1024">
              <a:extLst>
                <a:ext uri="{FF2B5EF4-FFF2-40B4-BE49-F238E27FC236}">
                  <a16:creationId xmlns:a16="http://schemas.microsoft.com/office/drawing/2014/main" id="{DC6F3DC0-611D-8EA6-5DB4-B9E25800F1F1}"/>
                </a:ext>
              </a:extLst>
            </p:cNvPr>
            <p:cNvSpPr txBox="1"/>
            <p:nvPr/>
          </p:nvSpPr>
          <p:spPr>
            <a:xfrm>
              <a:off x="3742355" y="5276513"/>
              <a:ext cx="38438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2400" dirty="0">
                  <a:solidFill>
                    <a:schemeClr val="bg1"/>
                  </a:solidFill>
                  <a:latin typeface="Corbel" panose="020B0503020204020204" pitchFamily="34" charset="0"/>
                </a:rPr>
                <a:t>219 m³</a:t>
              </a:r>
            </a:p>
          </p:txBody>
        </p:sp>
      </p:grpSp>
      <p:cxnSp>
        <p:nvCxnSpPr>
          <p:cNvPr id="1027" name="Gerader Verbinder 1026">
            <a:extLst>
              <a:ext uri="{FF2B5EF4-FFF2-40B4-BE49-F238E27FC236}">
                <a16:creationId xmlns:a16="http://schemas.microsoft.com/office/drawing/2014/main" id="{2BF50C96-E8EE-EB5A-F462-0ACDE8D22B56}"/>
              </a:ext>
            </a:extLst>
          </p:cNvPr>
          <p:cNvCxnSpPr/>
          <p:nvPr/>
        </p:nvCxnSpPr>
        <p:spPr>
          <a:xfrm>
            <a:off x="4624210" y="5859515"/>
            <a:ext cx="1481177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Textfeld 1027">
            <a:extLst>
              <a:ext uri="{FF2B5EF4-FFF2-40B4-BE49-F238E27FC236}">
                <a16:creationId xmlns:a16="http://schemas.microsoft.com/office/drawing/2014/main" id="{254EC894-363F-9680-67AB-26D541EA6E4D}"/>
              </a:ext>
            </a:extLst>
          </p:cNvPr>
          <p:cNvSpPr txBox="1"/>
          <p:nvPr/>
        </p:nvSpPr>
        <p:spPr>
          <a:xfrm>
            <a:off x="3546443" y="5897909"/>
            <a:ext cx="384387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1549 m³</a:t>
            </a:r>
          </a:p>
        </p:txBody>
      </p:sp>
      <p:cxnSp>
        <p:nvCxnSpPr>
          <p:cNvPr id="1029" name="Gerader Verbinder 1028">
            <a:extLst>
              <a:ext uri="{FF2B5EF4-FFF2-40B4-BE49-F238E27FC236}">
                <a16:creationId xmlns:a16="http://schemas.microsoft.com/office/drawing/2014/main" id="{5CAC774C-CE11-72E0-C730-5938AB8277E7}"/>
              </a:ext>
            </a:extLst>
          </p:cNvPr>
          <p:cNvCxnSpPr/>
          <p:nvPr/>
        </p:nvCxnSpPr>
        <p:spPr>
          <a:xfrm>
            <a:off x="4645848" y="3354918"/>
            <a:ext cx="1481177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0" name="Textfeld 1029">
            <a:extLst>
              <a:ext uri="{FF2B5EF4-FFF2-40B4-BE49-F238E27FC236}">
                <a16:creationId xmlns:a16="http://schemas.microsoft.com/office/drawing/2014/main" id="{9336D401-DC2A-BE18-9489-4DD659685196}"/>
              </a:ext>
            </a:extLst>
          </p:cNvPr>
          <p:cNvSpPr txBox="1"/>
          <p:nvPr/>
        </p:nvSpPr>
        <p:spPr>
          <a:xfrm>
            <a:off x="3568081" y="3393312"/>
            <a:ext cx="384387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bg1"/>
                </a:solidFill>
                <a:latin typeface="Corbel" panose="020B0503020204020204" pitchFamily="34" charset="0"/>
              </a:rPr>
              <a:t>575 m³</a:t>
            </a:r>
          </a:p>
        </p:txBody>
      </p:sp>
      <p:grpSp>
        <p:nvGrpSpPr>
          <p:cNvPr id="1031" name="Gruppieren 1030">
            <a:extLst>
              <a:ext uri="{FF2B5EF4-FFF2-40B4-BE49-F238E27FC236}">
                <a16:creationId xmlns:a16="http://schemas.microsoft.com/office/drawing/2014/main" id="{7BD1E9BA-28B6-B246-56DD-BA21AE006A1C}"/>
              </a:ext>
            </a:extLst>
          </p:cNvPr>
          <p:cNvGrpSpPr/>
          <p:nvPr/>
        </p:nvGrpSpPr>
        <p:grpSpPr>
          <a:xfrm>
            <a:off x="7691012" y="2563530"/>
            <a:ext cx="3843874" cy="2743197"/>
            <a:chOff x="6745013" y="3005257"/>
            <a:chExt cx="3843874" cy="2743197"/>
          </a:xfrm>
        </p:grpSpPr>
        <p:sp>
          <p:nvSpPr>
            <p:cNvPr id="1032" name="Pfeil: nach unten 1031">
              <a:extLst>
                <a:ext uri="{FF2B5EF4-FFF2-40B4-BE49-F238E27FC236}">
                  <a16:creationId xmlns:a16="http://schemas.microsoft.com/office/drawing/2014/main" id="{0891BA48-57E1-E6F7-5C48-16531BA2F907}"/>
                </a:ext>
              </a:extLst>
            </p:cNvPr>
            <p:cNvSpPr/>
            <p:nvPr/>
          </p:nvSpPr>
          <p:spPr>
            <a:xfrm>
              <a:off x="7297978" y="3005257"/>
              <a:ext cx="2622288" cy="2743197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33" name="Textfeld 1032">
              <a:extLst>
                <a:ext uri="{FF2B5EF4-FFF2-40B4-BE49-F238E27FC236}">
                  <a16:creationId xmlns:a16="http://schemas.microsoft.com/office/drawing/2014/main" id="{058229F4-70B5-6585-E0E8-933C5BDE7F51}"/>
                </a:ext>
              </a:extLst>
            </p:cNvPr>
            <p:cNvSpPr txBox="1"/>
            <p:nvPr/>
          </p:nvSpPr>
          <p:spPr>
            <a:xfrm>
              <a:off x="6745013" y="4044481"/>
              <a:ext cx="3843874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e-DE" sz="2400" dirty="0">
                  <a:solidFill>
                    <a:schemeClr val="bg1"/>
                  </a:solidFill>
                  <a:latin typeface="Corbel" panose="020B0503020204020204" pitchFamily="34" charset="0"/>
                </a:rPr>
                <a:t>974 m³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02477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3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9253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-24216" y="4685197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Christoph Karl</a:t>
            </a: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-193020" y="1182460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Kassiers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149" y="2219448"/>
            <a:ext cx="1912910" cy="21156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579265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9253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-379846" y="-71438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Kassiers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566" y="6265341"/>
            <a:ext cx="430436" cy="47605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!!Rechteck 7">
            <a:extLst>
              <a:ext uri="{FF2B5EF4-FFF2-40B4-BE49-F238E27FC236}">
                <a16:creationId xmlns:a16="http://schemas.microsoft.com/office/drawing/2014/main" id="{48E50EF5-06DC-25A8-3E87-C018CA5647B5}"/>
              </a:ext>
            </a:extLst>
          </p:cNvPr>
          <p:cNvSpPr/>
          <p:nvPr/>
        </p:nvSpPr>
        <p:spPr>
          <a:xfrm>
            <a:off x="-566672" y="818251"/>
            <a:ext cx="872227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Kassenbericht</a:t>
            </a:r>
          </a:p>
        </p:txBody>
      </p:sp>
      <p:sp>
        <p:nvSpPr>
          <p:cNvPr id="2" name="Text Box 1">
            <a:extLst>
              <a:ext uri="{FF2B5EF4-FFF2-40B4-BE49-F238E27FC236}">
                <a16:creationId xmlns:a16="http://schemas.microsoft.com/office/drawing/2014/main" id="{E8354AE2-7441-D961-D5E7-F5A2A10E9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8918" y="1816444"/>
            <a:ext cx="7772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30200" indent="-330200">
              <a:spcBef>
                <a:spcPts val="800"/>
              </a:spcBef>
              <a:buFont typeface="Wingdings" charset="2"/>
              <a:buChar char=""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3600" dirty="0">
                <a:solidFill>
                  <a:schemeClr val="bg1"/>
                </a:solidFill>
                <a:latin typeface="Georgia" panose="02040502050405020303" pitchFamily="18" charset="0"/>
              </a:rPr>
              <a:t>Einnahmen 2024</a:t>
            </a:r>
          </a:p>
          <a:p>
            <a:pPr marL="330200" indent="-330200">
              <a:spcBef>
                <a:spcPts val="800"/>
              </a:spcBef>
              <a:buFont typeface="Wingdings" charset="2"/>
              <a:buChar char=""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3600" dirty="0">
                <a:solidFill>
                  <a:schemeClr val="bg1"/>
                </a:solidFill>
                <a:latin typeface="Georgia" panose="02040502050405020303" pitchFamily="18" charset="0"/>
              </a:rPr>
              <a:t>Ausgaben 2024</a:t>
            </a:r>
          </a:p>
          <a:p>
            <a:pPr marL="330200" indent="-330200">
              <a:spcBef>
                <a:spcPts val="800"/>
              </a:spcBef>
              <a:buFont typeface="Wingdings" charset="2"/>
              <a:buChar char=""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3600" dirty="0">
                <a:solidFill>
                  <a:schemeClr val="bg1"/>
                </a:solidFill>
                <a:latin typeface="Georgia" panose="02040502050405020303" pitchFamily="18" charset="0"/>
              </a:rPr>
              <a:t>Gesamtübersicht</a:t>
            </a:r>
          </a:p>
          <a:p>
            <a:pPr marL="330200" indent="-330200">
              <a:spcBef>
                <a:spcPts val="800"/>
              </a:spcBef>
              <a:buFont typeface="Wingdings" charset="2"/>
              <a:buChar char=""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3600" dirty="0">
                <a:solidFill>
                  <a:schemeClr val="bg1"/>
                </a:solidFill>
                <a:latin typeface="Georgia" panose="02040502050405020303" pitchFamily="18" charset="0"/>
              </a:rPr>
              <a:t>Entwicklung 2014 - 2024</a:t>
            </a:r>
          </a:p>
          <a:p>
            <a:pPr marL="330200" indent="-330200">
              <a:spcBef>
                <a:spcPts val="800"/>
              </a:spcBef>
              <a:buFont typeface="Wingdings" charset="2"/>
              <a:buChar char=""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3600" dirty="0">
                <a:solidFill>
                  <a:schemeClr val="bg1"/>
                </a:solidFill>
                <a:latin typeface="Georgia" panose="02040502050405020303" pitchFamily="18" charset="0"/>
              </a:rPr>
              <a:t>Kassenstand der Abteilungen</a:t>
            </a:r>
          </a:p>
          <a:p>
            <a:pPr marL="330200" indent="-330200">
              <a:spcBef>
                <a:spcPts val="800"/>
              </a:spcBef>
              <a:buFont typeface="Wingdings" charset="2"/>
              <a:buChar char=""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3600" dirty="0">
                <a:solidFill>
                  <a:schemeClr val="bg1"/>
                </a:solidFill>
                <a:latin typeface="Georgia" panose="02040502050405020303" pitchFamily="18" charset="0"/>
              </a:rPr>
              <a:t>Entlastung der Vorstandschaft</a:t>
            </a:r>
          </a:p>
        </p:txBody>
      </p:sp>
    </p:spTree>
    <p:extLst>
      <p:ext uri="{BB962C8B-B14F-4D97-AF65-F5344CB8AC3E}">
        <p14:creationId xmlns:p14="http://schemas.microsoft.com/office/powerpoint/2010/main" val="2987451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2943421" y="-11488"/>
            <a:ext cx="630515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Tagesordnung</a:t>
            </a:r>
          </a:p>
        </p:txBody>
      </p:sp>
      <p:sp>
        <p:nvSpPr>
          <p:cNvPr id="5" name="Halbbogen 4">
            <a:extLst>
              <a:ext uri="{FF2B5EF4-FFF2-40B4-BE49-F238E27FC236}">
                <a16:creationId xmlns:a16="http://schemas.microsoft.com/office/drawing/2014/main" id="{5F6AC37D-76CD-8DCB-CD39-77DFC180880D}"/>
              </a:ext>
            </a:extLst>
          </p:cNvPr>
          <p:cNvSpPr/>
          <p:nvPr/>
        </p:nvSpPr>
        <p:spPr>
          <a:xfrm rot="5400000">
            <a:off x="1352549" y="2057400"/>
            <a:ext cx="3600000" cy="3600000"/>
          </a:xfrm>
          <a:prstGeom prst="blockArc">
            <a:avLst>
              <a:gd name="adj1" fmla="val 10800000"/>
              <a:gd name="adj2" fmla="val 21162321"/>
              <a:gd name="adj3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C1A870A2-19B6-3E43-6EA0-4523E85CAD07}"/>
              </a:ext>
            </a:extLst>
          </p:cNvPr>
          <p:cNvGrpSpPr/>
          <p:nvPr/>
        </p:nvGrpSpPr>
        <p:grpSpPr>
          <a:xfrm>
            <a:off x="2943421" y="1787399"/>
            <a:ext cx="540000" cy="540000"/>
            <a:chOff x="6353174" y="2431800"/>
            <a:chExt cx="540000" cy="540000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90D99AD3-6A37-A280-216F-EF37F0C1694A}"/>
                </a:ext>
              </a:extLst>
            </p:cNvPr>
            <p:cNvSpPr/>
            <p:nvPr/>
          </p:nvSpPr>
          <p:spPr>
            <a:xfrm>
              <a:off x="6353174" y="2431800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softEdge rad="1270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35BB102C-B213-7478-D234-D600DAF82784}"/>
                </a:ext>
              </a:extLst>
            </p:cNvPr>
            <p:cNvSpPr/>
            <p:nvPr/>
          </p:nvSpPr>
          <p:spPr>
            <a:xfrm>
              <a:off x="6533174" y="2611800"/>
              <a:ext cx="180000" cy="18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softEdge rad="254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43A302E8-13AC-2330-A0EC-ABF4F91FC4C4}"/>
              </a:ext>
            </a:extLst>
          </p:cNvPr>
          <p:cNvSpPr txBox="1"/>
          <p:nvPr/>
        </p:nvSpPr>
        <p:spPr>
          <a:xfrm>
            <a:off x="3060000" y="1542667"/>
            <a:ext cx="42252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Begrüßung 1.Vorsitzender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5FB4C99-45D3-7E25-EC56-DAEB624EB64A}"/>
              </a:ext>
            </a:extLst>
          </p:cNvPr>
          <p:cNvSpPr txBox="1"/>
          <p:nvPr/>
        </p:nvSpPr>
        <p:spPr>
          <a:xfrm>
            <a:off x="13370583" y="2091870"/>
            <a:ext cx="42252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Protokoll vom 20.04.2024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C59F7BD-3BA5-5725-2D7A-61F8EBA9C32A}"/>
              </a:ext>
            </a:extLst>
          </p:cNvPr>
          <p:cNvSpPr txBox="1"/>
          <p:nvPr/>
        </p:nvSpPr>
        <p:spPr>
          <a:xfrm>
            <a:off x="13882707" y="2641073"/>
            <a:ext cx="506907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 des 1. Vorsitzenden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2D7E504-B26E-8361-0C9A-9AD1ECA7DE3C}"/>
              </a:ext>
            </a:extLst>
          </p:cNvPr>
          <p:cNvSpPr txBox="1"/>
          <p:nvPr/>
        </p:nvSpPr>
        <p:spPr>
          <a:xfrm>
            <a:off x="14165228" y="3190276"/>
            <a:ext cx="4786555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 Hauptkassier 2024</a:t>
            </a:r>
          </a:p>
          <a:p>
            <a:pPr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  <a:latin typeface="Georgia" panose="02040502050405020303" pitchFamily="18" charset="0"/>
              </a:rPr>
              <a:t>                         - Entlastung der Vorstandschaft 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C6320EA-91E8-DC17-CD25-1EA7D698DF10}"/>
              </a:ext>
            </a:extLst>
          </p:cNvPr>
          <p:cNvSpPr txBox="1"/>
          <p:nvPr/>
        </p:nvSpPr>
        <p:spPr>
          <a:xfrm>
            <a:off x="14130341" y="4482581"/>
            <a:ext cx="5379890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Berichte der Abteilungsleiter</a:t>
            </a:r>
          </a:p>
          <a:p>
            <a:pPr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  <a:latin typeface="Georgia" panose="02040502050405020303" pitchFamily="18" charset="0"/>
              </a:rPr>
              <a:t>              </a:t>
            </a:r>
            <a:r>
              <a:rPr lang="de-DE" sz="1200" dirty="0">
                <a:solidFill>
                  <a:schemeClr val="bg1"/>
                </a:solidFill>
                <a:latin typeface="Georgia" panose="02040502050405020303" pitchFamily="18" charset="0"/>
              </a:rPr>
              <a:t>Fußball – Fitness – Karate – Tennis – Volleyball – Ski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979D5D0-1CC8-A933-5C0D-02D06DE483EE}"/>
              </a:ext>
            </a:extLst>
          </p:cNvPr>
          <p:cNvSpPr txBox="1"/>
          <p:nvPr/>
        </p:nvSpPr>
        <p:spPr>
          <a:xfrm>
            <a:off x="13607369" y="5225683"/>
            <a:ext cx="53798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Beitragserhöhung Hauptverein</a:t>
            </a:r>
          </a:p>
        </p:txBody>
      </p:sp>
      <p:sp>
        <p:nvSpPr>
          <p:cNvPr id="19" name="!!Ehrungen">
            <a:extLst>
              <a:ext uri="{FF2B5EF4-FFF2-40B4-BE49-F238E27FC236}">
                <a16:creationId xmlns:a16="http://schemas.microsoft.com/office/drawing/2014/main" id="{42FD96BB-D58F-BB73-B89D-6CD54FA213DB}"/>
              </a:ext>
            </a:extLst>
          </p:cNvPr>
          <p:cNvSpPr txBox="1"/>
          <p:nvPr/>
        </p:nvSpPr>
        <p:spPr>
          <a:xfrm>
            <a:off x="14130341" y="3933378"/>
            <a:ext cx="216697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Ehrungen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C002CA8-9C74-B2E2-9C9F-BE35FB0B11A5}"/>
              </a:ext>
            </a:extLst>
          </p:cNvPr>
          <p:cNvSpPr txBox="1"/>
          <p:nvPr/>
        </p:nvSpPr>
        <p:spPr>
          <a:xfrm>
            <a:off x="12462922" y="5774888"/>
            <a:ext cx="53798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Verschiedenes und Anfragen</a:t>
            </a:r>
          </a:p>
        </p:txBody>
      </p:sp>
    </p:spTree>
    <p:extLst>
      <p:ext uri="{BB962C8B-B14F-4D97-AF65-F5344CB8AC3E}">
        <p14:creationId xmlns:p14="http://schemas.microsoft.com/office/powerpoint/2010/main" val="27342079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22794" y="-71438"/>
            <a:ext cx="2250334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400521" y="3575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Kassiers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566" y="6265341"/>
            <a:ext cx="430436" cy="47605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!!Rechteck 7">
            <a:extLst>
              <a:ext uri="{FF2B5EF4-FFF2-40B4-BE49-F238E27FC236}">
                <a16:creationId xmlns:a16="http://schemas.microsoft.com/office/drawing/2014/main" id="{48E50EF5-06DC-25A8-3E87-C018CA5647B5}"/>
              </a:ext>
            </a:extLst>
          </p:cNvPr>
          <p:cNvSpPr/>
          <p:nvPr/>
        </p:nvSpPr>
        <p:spPr>
          <a:xfrm>
            <a:off x="1400521" y="871810"/>
            <a:ext cx="872227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Kassenbericht - Einnahmen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0AC7C70A-6B34-2C32-8B47-A17DAA24D1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0320460"/>
              </p:ext>
            </p:extLst>
          </p:nvPr>
        </p:nvGraphicFramePr>
        <p:xfrm>
          <a:off x="-180304" y="-71437"/>
          <a:ext cx="11101589" cy="7892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4467182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22794" y="-71438"/>
            <a:ext cx="2250334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400521" y="3575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Kassiers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566" y="6265341"/>
            <a:ext cx="430436" cy="47605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!!Rechteck 7">
            <a:extLst>
              <a:ext uri="{FF2B5EF4-FFF2-40B4-BE49-F238E27FC236}">
                <a16:creationId xmlns:a16="http://schemas.microsoft.com/office/drawing/2014/main" id="{48E50EF5-06DC-25A8-3E87-C018CA5647B5}"/>
              </a:ext>
            </a:extLst>
          </p:cNvPr>
          <p:cNvSpPr/>
          <p:nvPr/>
        </p:nvSpPr>
        <p:spPr>
          <a:xfrm>
            <a:off x="1400521" y="871810"/>
            <a:ext cx="872227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Kassenbericht - Ausgaben</a:t>
            </a:r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8E516B2D-1544-A9D9-117F-E30FB61486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7541722"/>
              </p:ext>
            </p:extLst>
          </p:nvPr>
        </p:nvGraphicFramePr>
        <p:xfrm>
          <a:off x="191998" y="606174"/>
          <a:ext cx="12564515" cy="7174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1493814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22794" y="-71438"/>
            <a:ext cx="2250334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400521" y="3575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Kassiers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566" y="6265341"/>
            <a:ext cx="430436" cy="47605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!!Rechteck 7">
            <a:extLst>
              <a:ext uri="{FF2B5EF4-FFF2-40B4-BE49-F238E27FC236}">
                <a16:creationId xmlns:a16="http://schemas.microsoft.com/office/drawing/2014/main" id="{48E50EF5-06DC-25A8-3E87-C018CA5647B5}"/>
              </a:ext>
            </a:extLst>
          </p:cNvPr>
          <p:cNvSpPr/>
          <p:nvPr/>
        </p:nvSpPr>
        <p:spPr>
          <a:xfrm>
            <a:off x="1400521" y="773016"/>
            <a:ext cx="872227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Kassenbericht - Übersicht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CCFBA204-2130-571A-12DA-C2A7FAFD6D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734253"/>
              </p:ext>
            </p:extLst>
          </p:nvPr>
        </p:nvGraphicFramePr>
        <p:xfrm>
          <a:off x="2069206" y="1407374"/>
          <a:ext cx="7221700" cy="5223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36963">
                  <a:extLst>
                    <a:ext uri="{9D8B030D-6E8A-4147-A177-3AD203B41FA5}">
                      <a16:colId xmlns:a16="http://schemas.microsoft.com/office/drawing/2014/main" val="3549178160"/>
                    </a:ext>
                  </a:extLst>
                </a:gridCol>
                <a:gridCol w="2184737">
                  <a:extLst>
                    <a:ext uri="{9D8B030D-6E8A-4147-A177-3AD203B41FA5}">
                      <a16:colId xmlns:a16="http://schemas.microsoft.com/office/drawing/2014/main" val="2693320331"/>
                    </a:ext>
                  </a:extLst>
                </a:gridCol>
              </a:tblGrid>
              <a:tr h="472427"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Kassenbestand 31.12.2023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200" b="1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   - 48.088,96 €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3D44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520512"/>
                  </a:ext>
                </a:extLst>
              </a:tr>
              <a:tr h="472427"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Kassenbestand 31.12.2024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200" b="1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    - 32.558,07 €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3D44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596974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Überschuss 2024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200" b="1" dirty="0">
                          <a:solidFill>
                            <a:srgbClr val="C00000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2200" b="1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</a:rPr>
                        <a:t>15.530,89 €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3D44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089265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endParaRPr lang="de-DE" sz="2200" b="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2200" b="1" dirty="0">
                        <a:solidFill>
                          <a:srgbClr val="00B05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3D44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9060672"/>
                  </a:ext>
                </a:extLst>
              </a:tr>
              <a:tr h="488210"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Darlehen #120412945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200" b="1" dirty="0">
                          <a:ln w="12700">
                            <a:solidFill>
                              <a:srgbClr val="FF0000"/>
                            </a:solidFill>
                          </a:ln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18.797,12 €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3D44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313393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Darlehen # 20412945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200" b="1" dirty="0">
                          <a:ln w="12700">
                            <a:solidFill>
                              <a:srgbClr val="FF0000"/>
                            </a:solidFill>
                          </a:ln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8.785,42 €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3D44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8429083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Darlehen # 320412945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200" b="1" dirty="0">
                          <a:ln w="12700">
                            <a:solidFill>
                              <a:srgbClr val="FF0000"/>
                            </a:solidFill>
                          </a:ln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17.916,37 €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3D44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10527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Darlehen # 420412945</a:t>
                      </a:r>
                    </a:p>
                    <a:p>
                      <a:endParaRPr lang="de-DE" sz="2200" b="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DE" sz="22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Darlehen Abteilung Ski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200" b="1" dirty="0">
                          <a:ln w="12700">
                            <a:solidFill>
                              <a:srgbClr val="FF0000"/>
                            </a:solidFill>
                          </a:ln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1.917,35 €</a:t>
                      </a:r>
                    </a:p>
                    <a:p>
                      <a:pPr algn="r"/>
                      <a:endParaRPr lang="de-DE" sz="2200" b="1" dirty="0">
                        <a:ln w="12700">
                          <a:solidFill>
                            <a:srgbClr val="FF0000"/>
                          </a:solidFill>
                        </a:ln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r"/>
                      <a:r>
                        <a:rPr lang="de-DE" sz="2200" b="1" dirty="0">
                          <a:ln w="12700">
                            <a:solidFill>
                              <a:srgbClr val="FF0000"/>
                            </a:solidFill>
                          </a:ln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2.000,00 €</a:t>
                      </a:r>
                    </a:p>
                    <a:p>
                      <a:pPr algn="r"/>
                      <a:endParaRPr lang="de-DE" sz="2200" b="1" dirty="0">
                        <a:ln w="12700">
                          <a:solidFill>
                            <a:srgbClr val="FF0000"/>
                          </a:solidFill>
                        </a:ln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3D44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35522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Bankguthaben Raiffeisenbank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200" b="1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</a:rPr>
                        <a:t>18.858,19 €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3D44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225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22994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22794" y="-71438"/>
            <a:ext cx="2250334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400521" y="3575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Kassiers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566" y="6265341"/>
            <a:ext cx="430436" cy="47605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!!Rechteck 7">
            <a:extLst>
              <a:ext uri="{FF2B5EF4-FFF2-40B4-BE49-F238E27FC236}">
                <a16:creationId xmlns:a16="http://schemas.microsoft.com/office/drawing/2014/main" id="{48E50EF5-06DC-25A8-3E87-C018CA5647B5}"/>
              </a:ext>
            </a:extLst>
          </p:cNvPr>
          <p:cNvSpPr/>
          <p:nvPr/>
        </p:nvSpPr>
        <p:spPr>
          <a:xfrm>
            <a:off x="1400521" y="747641"/>
            <a:ext cx="872227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Jahresübersicht seit 2014</a:t>
            </a:r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CA608E08-E212-52D5-CBFF-E726644A86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2977277"/>
              </p:ext>
            </p:extLst>
          </p:nvPr>
        </p:nvGraphicFramePr>
        <p:xfrm>
          <a:off x="1275072" y="1758130"/>
          <a:ext cx="9951328" cy="5684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731B8DE6-9A3A-61EE-F357-A81405FBD39D}"/>
              </a:ext>
            </a:extLst>
          </p:cNvPr>
          <p:cNvSpPr txBox="1"/>
          <p:nvPr/>
        </p:nvSpPr>
        <p:spPr>
          <a:xfrm>
            <a:off x="1959967" y="1389319"/>
            <a:ext cx="2561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Kassenbestand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7D2F8D8-0E59-18A7-E300-663F1BEA43DF}"/>
              </a:ext>
            </a:extLst>
          </p:cNvPr>
          <p:cNvSpPr txBox="1"/>
          <p:nvPr/>
        </p:nvSpPr>
        <p:spPr>
          <a:xfrm>
            <a:off x="5257548" y="1342892"/>
            <a:ext cx="2927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Jahresüberschuss</a:t>
            </a:r>
          </a:p>
        </p:txBody>
      </p:sp>
    </p:spTree>
    <p:extLst>
      <p:ext uri="{BB962C8B-B14F-4D97-AF65-F5344CB8AC3E}">
        <p14:creationId xmlns:p14="http://schemas.microsoft.com/office/powerpoint/2010/main" val="39726025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22794" y="-71438"/>
            <a:ext cx="2250334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400521" y="3575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Kassiers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566" y="6265341"/>
            <a:ext cx="430436" cy="47605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3" name="Text Box 1">
            <a:extLst>
              <a:ext uri="{FF2B5EF4-FFF2-40B4-BE49-F238E27FC236}">
                <a16:creationId xmlns:a16="http://schemas.microsoft.com/office/drawing/2014/main" id="{1E08A413-0E2D-B526-6BAB-B6114F911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987" y="950708"/>
            <a:ext cx="8568952" cy="453650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buClrTx/>
              <a:buFontTx/>
              <a:buNone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</a:pPr>
            <a:r>
              <a:rPr lang="de-DE" altLang="de-DE" sz="3600" dirty="0">
                <a:solidFill>
                  <a:schemeClr val="bg1"/>
                </a:solidFill>
                <a:latin typeface="Georgia" panose="02040502050405020303" pitchFamily="18" charset="0"/>
              </a:rPr>
              <a:t>Kassen-/Bankbestände der Abteilungen zum 31.12.2024:</a:t>
            </a:r>
            <a:r>
              <a:rPr lang="de-DE" altLang="de-DE" b="1" dirty="0">
                <a:solidFill>
                  <a:schemeClr val="bg1"/>
                </a:solidFill>
                <a:latin typeface="Georgia" panose="02040502050405020303" pitchFamily="18" charset="0"/>
              </a:rPr>
              <a:t>	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587C343C-2348-C798-2163-A26A80A6D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2374256"/>
            <a:ext cx="3872248" cy="501893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4000" dirty="0">
                <a:solidFill>
                  <a:schemeClr val="bg1"/>
                </a:solidFill>
                <a:latin typeface="Georgia" panose="02040502050405020303" pitchFamily="18" charset="0"/>
              </a:rPr>
              <a:t>  1.467,59 €</a:t>
            </a:r>
          </a:p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de-DE" sz="40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4000" dirty="0">
                <a:solidFill>
                  <a:schemeClr val="bg1"/>
                </a:solidFill>
                <a:latin typeface="Georgia" panose="02040502050405020303" pitchFamily="18" charset="0"/>
              </a:rPr>
              <a:t>11.664,32 €</a:t>
            </a:r>
          </a:p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de-DE" sz="40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4000" dirty="0">
                <a:solidFill>
                  <a:schemeClr val="bg1"/>
                </a:solidFill>
                <a:latin typeface="Georgia" panose="02040502050405020303" pitchFamily="18" charset="0"/>
              </a:rPr>
              <a:t>5.028,27 €</a:t>
            </a:r>
          </a:p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de-DE" sz="40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4000" dirty="0">
                <a:solidFill>
                  <a:schemeClr val="bg1"/>
                </a:solidFill>
                <a:latin typeface="Georgia" panose="02040502050405020303" pitchFamily="18" charset="0"/>
              </a:rPr>
              <a:t> 1.978,59 €</a:t>
            </a:r>
          </a:p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de-DE" sz="40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FDB02268-D737-EEEF-6B5D-C0F09B46E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0453" y="2328611"/>
            <a:ext cx="2446338" cy="501893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4000" dirty="0">
                <a:solidFill>
                  <a:schemeClr val="bg1"/>
                </a:solidFill>
                <a:latin typeface="Georgia" panose="02040502050405020303" pitchFamily="18" charset="0"/>
              </a:rPr>
              <a:t>Fitness</a:t>
            </a:r>
          </a:p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de-DE" sz="40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4000" dirty="0">
                <a:solidFill>
                  <a:schemeClr val="bg1"/>
                </a:solidFill>
                <a:latin typeface="Georgia" panose="02040502050405020303" pitchFamily="18" charset="0"/>
              </a:rPr>
              <a:t>Fußball</a:t>
            </a:r>
          </a:p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de-DE" sz="40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741363" lvl="1" indent="-276225"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4000" dirty="0">
                <a:solidFill>
                  <a:schemeClr val="bg1"/>
                </a:solidFill>
                <a:latin typeface="Georgia" panose="02040502050405020303" pitchFamily="18" charset="0"/>
              </a:rPr>
              <a:t>Ski</a:t>
            </a:r>
          </a:p>
          <a:p>
            <a:pPr marL="741363" lvl="1" indent="-276225"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40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</a:p>
          <a:p>
            <a:pPr marL="741363" lvl="1" indent="-276225"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4000" dirty="0">
                <a:solidFill>
                  <a:schemeClr val="bg1"/>
                </a:solidFill>
                <a:latin typeface="Georgia" panose="02040502050405020303" pitchFamily="18" charset="0"/>
              </a:rPr>
              <a:t>Tennis</a:t>
            </a:r>
          </a:p>
          <a:p>
            <a:pPr marL="741363" lvl="1" indent="-276225"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40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</a:p>
        </p:txBody>
      </p:sp>
      <p:pic>
        <p:nvPicPr>
          <p:cNvPr id="16" name="Picture 2" descr="C:\Users\Christoph\AppData\Local\Microsoft\Windows\INetCache\IE\QJSLY9V2\woman-2360498_960_720[1].jpg">
            <a:extLst>
              <a:ext uri="{FF2B5EF4-FFF2-40B4-BE49-F238E27FC236}">
                <a16:creationId xmlns:a16="http://schemas.microsoft.com/office/drawing/2014/main" id="{48AE9154-D0C8-B774-B939-48BAA5E15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30635" y="2340534"/>
            <a:ext cx="504056" cy="630070"/>
          </a:xfrm>
          <a:prstGeom prst="rect">
            <a:avLst/>
          </a:prstGeom>
          <a:noFill/>
        </p:spPr>
      </p:pic>
      <p:pic>
        <p:nvPicPr>
          <p:cNvPr id="17" name="Picture 3" descr="C:\Users\Christoph\AppData\Local\Microsoft\Windows\INetCache\IE\3PQKTPHJ\soccer-155947_960_720[1].png">
            <a:extLst>
              <a:ext uri="{FF2B5EF4-FFF2-40B4-BE49-F238E27FC236}">
                <a16:creationId xmlns:a16="http://schemas.microsoft.com/office/drawing/2014/main" id="{5564EEB5-1FAA-2D92-0968-26B373D83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55017" y="3610763"/>
            <a:ext cx="657673" cy="576064"/>
          </a:xfrm>
          <a:prstGeom prst="rect">
            <a:avLst/>
          </a:prstGeom>
          <a:noFill/>
        </p:spPr>
      </p:pic>
      <p:pic>
        <p:nvPicPr>
          <p:cNvPr id="18" name="Picture 5" descr="C:\Users\Christoph\AppData\Local\Microsoft\Windows\INetCache\IE\3PQKTPHJ\1200px-Alpine_skiing_pictogram.svg[1].png">
            <a:extLst>
              <a:ext uri="{FF2B5EF4-FFF2-40B4-BE49-F238E27FC236}">
                <a16:creationId xmlns:a16="http://schemas.microsoft.com/office/drawing/2014/main" id="{19C35CAB-ED60-C7CF-36E9-55CFFA2FF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998620" y="4839140"/>
            <a:ext cx="648072" cy="648072"/>
          </a:xfrm>
          <a:prstGeom prst="rect">
            <a:avLst/>
          </a:prstGeom>
          <a:noFill/>
        </p:spPr>
      </p:pic>
      <p:pic>
        <p:nvPicPr>
          <p:cNvPr id="19" name="Picture 6" descr="C:\Users\Christoph\AppData\Local\Microsoft\Windows\INetCache\IE\3PQKTPHJ\1200px-Tennis_racket_and_ball[1].jpg">
            <a:extLst>
              <a:ext uri="{FF2B5EF4-FFF2-40B4-BE49-F238E27FC236}">
                <a16:creationId xmlns:a16="http://schemas.microsoft.com/office/drawing/2014/main" id="{3E09AC83-2F11-F148-90A4-B3B8D0102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98620" y="6005645"/>
            <a:ext cx="768085" cy="576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4254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22794" y="-71438"/>
            <a:ext cx="2250334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400521" y="3575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Kassiers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566" y="6265341"/>
            <a:ext cx="430436" cy="47605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49AD2E0-1348-C74E-F873-E333AC08AC5F}"/>
              </a:ext>
            </a:extLst>
          </p:cNvPr>
          <p:cNvSpPr txBox="1"/>
          <p:nvPr/>
        </p:nvSpPr>
        <p:spPr>
          <a:xfrm>
            <a:off x="827584" y="1318612"/>
            <a:ext cx="92952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Entlastung der Vorstandschaft für das Jahr 2024.</a:t>
            </a:r>
          </a:p>
          <a:p>
            <a:pPr algn="ctr"/>
            <a:endParaRPr lang="de-DE" sz="3600" dirty="0">
              <a:solidFill>
                <a:schemeClr val="bg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/>
            <a:endParaRPr lang="de-DE" sz="3600" dirty="0">
              <a:solidFill>
                <a:schemeClr val="bg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/>
            <a:endParaRPr lang="de-DE" sz="3600" dirty="0">
              <a:solidFill>
                <a:schemeClr val="bg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/>
            <a:r>
              <a:rPr lang="de-DE" sz="3600" dirty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Kassenprüfung erfolgte am 28. März 2025 durch die Prüfer Ludwig </a:t>
            </a:r>
            <a:r>
              <a:rPr lang="de-DE" sz="3600" dirty="0" err="1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Spreßler</a:t>
            </a:r>
            <a:r>
              <a:rPr lang="de-DE" sz="3600" dirty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und Josef Rössler. </a:t>
            </a:r>
          </a:p>
        </p:txBody>
      </p:sp>
    </p:spTree>
    <p:extLst>
      <p:ext uri="{BB962C8B-B14F-4D97-AF65-F5344CB8AC3E}">
        <p14:creationId xmlns:p14="http://schemas.microsoft.com/office/powerpoint/2010/main" val="3565879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22794" y="-71438"/>
            <a:ext cx="2250334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1400521" y="3575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 des Kassiers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566" y="6265341"/>
            <a:ext cx="430436" cy="47605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BA9AFEB9-57FC-D4ED-3115-1DF764E08936}"/>
              </a:ext>
            </a:extLst>
          </p:cNvPr>
          <p:cNvSpPr txBox="1"/>
          <p:nvPr/>
        </p:nvSpPr>
        <p:spPr>
          <a:xfrm>
            <a:off x="536065" y="1069230"/>
            <a:ext cx="993445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3600" dirty="0">
              <a:solidFill>
                <a:schemeClr val="tx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/>
            <a:r>
              <a:rPr lang="de-DE" sz="3600" u="sng" dirty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Mitgliederverwaltung/Finanzen:</a:t>
            </a:r>
          </a:p>
          <a:p>
            <a:pPr algn="ctr"/>
            <a:r>
              <a:rPr lang="de-DE" sz="3600" dirty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Mitgliedsanträge, Änderungen von Bankverbindungen und Anschriften, Belege, Rechnungen, Aufstellungen Übungsleiter-Stunden usw. </a:t>
            </a:r>
          </a:p>
          <a:p>
            <a:endParaRPr lang="de-DE" sz="3600" dirty="0">
              <a:solidFill>
                <a:schemeClr val="tx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  <a:p>
            <a:endParaRPr lang="de-DE" sz="3600" dirty="0">
              <a:solidFill>
                <a:schemeClr val="tx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/>
            <a:r>
              <a:rPr lang="de-DE" sz="3600" dirty="0">
                <a:solidFill>
                  <a:srgbClr val="FF0000"/>
                </a:solidFill>
                <a:latin typeface="Georgia" panose="02040502050405020303" pitchFamily="18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kassier@fc-boehmfeld.de</a:t>
            </a:r>
            <a:r>
              <a:rPr lang="de-DE" sz="3600" dirty="0">
                <a:solidFill>
                  <a:srgbClr val="FF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</a:p>
          <a:p>
            <a:endParaRPr lang="de-DE" sz="3600" dirty="0">
              <a:solidFill>
                <a:schemeClr val="tx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  <a:p>
            <a:r>
              <a:rPr lang="de-DE" sz="3600" dirty="0"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143514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9253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-24216" y="4685197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Tobias Lindl</a:t>
            </a: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-193020" y="1182460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Ehrungen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149" y="2219448"/>
            <a:ext cx="1912910" cy="21156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9225590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9253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171451" y="0"/>
            <a:ext cx="1101089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25 Jahre Mitglied beim FC </a:t>
            </a:r>
            <a:r>
              <a:rPr lang="de-DE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Böhmfeld</a:t>
            </a:r>
            <a:endParaRPr lang="de-DE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7469" y="6210300"/>
            <a:ext cx="354190" cy="3917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E14D80F4-BAC1-577B-969C-CDE596D6ADCC}"/>
              </a:ext>
            </a:extLst>
          </p:cNvPr>
          <p:cNvSpPr txBox="1"/>
          <p:nvPr/>
        </p:nvSpPr>
        <p:spPr>
          <a:xfrm>
            <a:off x="-50861" y="2780779"/>
            <a:ext cx="379095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solidFill>
                  <a:schemeClr val="bg1"/>
                </a:solidFill>
                <a:latin typeface="Corbel" panose="020B0503020204020204" pitchFamily="34" charset="0"/>
              </a:rPr>
              <a:t>Klaus Bauer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FEB303F-F6A4-EF2F-0D32-D0016566FC1C}"/>
              </a:ext>
            </a:extLst>
          </p:cNvPr>
          <p:cNvSpPr txBox="1"/>
          <p:nvPr/>
        </p:nvSpPr>
        <p:spPr>
          <a:xfrm>
            <a:off x="3264304" y="4530517"/>
            <a:ext cx="6851415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solidFill>
                  <a:schemeClr val="bg1"/>
                </a:solidFill>
                <a:latin typeface="Corbel" panose="020B0503020204020204" pitchFamily="34" charset="0"/>
              </a:rPr>
              <a:t>Manuel Regensburger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D34EF5C-F3EE-07F5-D42C-4319CCD5562D}"/>
              </a:ext>
            </a:extLst>
          </p:cNvPr>
          <p:cNvSpPr txBox="1"/>
          <p:nvPr/>
        </p:nvSpPr>
        <p:spPr>
          <a:xfrm>
            <a:off x="3676070" y="3663094"/>
            <a:ext cx="4577662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solidFill>
                  <a:schemeClr val="bg1"/>
                </a:solidFill>
                <a:latin typeface="Corbel" panose="020B0503020204020204" pitchFamily="34" charset="0"/>
              </a:rPr>
              <a:t>Martha Kraus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7CF12B1-0D6D-3E7D-4E88-4D5507A36691}"/>
              </a:ext>
            </a:extLst>
          </p:cNvPr>
          <p:cNvSpPr txBox="1"/>
          <p:nvPr/>
        </p:nvSpPr>
        <p:spPr>
          <a:xfrm>
            <a:off x="-119941" y="972790"/>
            <a:ext cx="379095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solidFill>
                  <a:schemeClr val="bg1"/>
                </a:solidFill>
                <a:latin typeface="Corbel" panose="020B0503020204020204" pitchFamily="34" charset="0"/>
              </a:rPr>
              <a:t>Josef Kraus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5BBBAE3-A448-8768-7D42-D9ABDC04B484}"/>
              </a:ext>
            </a:extLst>
          </p:cNvPr>
          <p:cNvSpPr txBox="1"/>
          <p:nvPr/>
        </p:nvSpPr>
        <p:spPr>
          <a:xfrm>
            <a:off x="-361950" y="3562996"/>
            <a:ext cx="4514849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solidFill>
                  <a:schemeClr val="bg1"/>
                </a:solidFill>
                <a:latin typeface="Corbel" panose="020B0503020204020204" pitchFamily="34" charset="0"/>
              </a:rPr>
              <a:t>Franz Köstler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8BD9B92-1669-0744-A86A-FF9E3D86A349}"/>
              </a:ext>
            </a:extLst>
          </p:cNvPr>
          <p:cNvSpPr txBox="1"/>
          <p:nvPr/>
        </p:nvSpPr>
        <p:spPr>
          <a:xfrm>
            <a:off x="3737210" y="2795671"/>
            <a:ext cx="4393599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solidFill>
                  <a:schemeClr val="bg1"/>
                </a:solidFill>
                <a:latin typeface="Corbel" panose="020B0503020204020204" pitchFamily="34" charset="0"/>
              </a:rPr>
              <a:t>Boris </a:t>
            </a:r>
            <a:r>
              <a:rPr lang="de-DE" sz="3600" dirty="0" err="1">
                <a:solidFill>
                  <a:schemeClr val="bg1"/>
                </a:solidFill>
                <a:latin typeface="Corbel" panose="020B0503020204020204" pitchFamily="34" charset="0"/>
              </a:rPr>
              <a:t>Halsner</a:t>
            </a:r>
            <a:endParaRPr lang="de-DE" sz="36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5A93BCF-1D1F-B3F0-1BCF-E04F0ED94FC4}"/>
              </a:ext>
            </a:extLst>
          </p:cNvPr>
          <p:cNvSpPr txBox="1"/>
          <p:nvPr/>
        </p:nvSpPr>
        <p:spPr>
          <a:xfrm>
            <a:off x="3671010" y="1928248"/>
            <a:ext cx="5069873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solidFill>
                  <a:schemeClr val="bg1"/>
                </a:solidFill>
                <a:latin typeface="Corbel" panose="020B0503020204020204" pitchFamily="34" charset="0"/>
              </a:rPr>
              <a:t>Erhard Berthold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665148E-97B0-03D2-E2E7-73EE243ECC9E}"/>
              </a:ext>
            </a:extLst>
          </p:cNvPr>
          <p:cNvSpPr txBox="1"/>
          <p:nvPr/>
        </p:nvSpPr>
        <p:spPr>
          <a:xfrm>
            <a:off x="-83290" y="1913356"/>
            <a:ext cx="379095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solidFill>
                  <a:schemeClr val="bg1"/>
                </a:solidFill>
                <a:latin typeface="Corbel" panose="020B0503020204020204" pitchFamily="34" charset="0"/>
              </a:rPr>
              <a:t>Petra Berndt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091D321-7670-0504-E559-80E9EA2D5FD9}"/>
              </a:ext>
            </a:extLst>
          </p:cNvPr>
          <p:cNvSpPr txBox="1"/>
          <p:nvPr/>
        </p:nvSpPr>
        <p:spPr>
          <a:xfrm>
            <a:off x="-705142" y="4461897"/>
            <a:ext cx="55576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solidFill>
                  <a:schemeClr val="bg1"/>
                </a:solidFill>
                <a:latin typeface="Corbel" panose="020B0503020204020204" pitchFamily="34" charset="0"/>
              </a:rPr>
              <a:t>Karin </a:t>
            </a:r>
            <a:r>
              <a:rPr lang="de-DE" sz="3600" dirty="0" err="1">
                <a:solidFill>
                  <a:schemeClr val="bg1"/>
                </a:solidFill>
                <a:latin typeface="Corbel" panose="020B0503020204020204" pitchFamily="34" charset="0"/>
              </a:rPr>
              <a:t>Schuldes</a:t>
            </a:r>
            <a:r>
              <a:rPr lang="de-DE" sz="3600" dirty="0">
                <a:solidFill>
                  <a:schemeClr val="bg1"/>
                </a:solidFill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67701AE-308B-2BC8-3AC2-4D44F642DA49}"/>
              </a:ext>
            </a:extLst>
          </p:cNvPr>
          <p:cNvSpPr txBox="1"/>
          <p:nvPr/>
        </p:nvSpPr>
        <p:spPr>
          <a:xfrm>
            <a:off x="3011671" y="5397940"/>
            <a:ext cx="699830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solidFill>
                  <a:schemeClr val="bg1"/>
                </a:solidFill>
                <a:latin typeface="Corbel" panose="020B0503020204020204" pitchFamily="34" charset="0"/>
              </a:rPr>
              <a:t>Michael </a:t>
            </a:r>
            <a:r>
              <a:rPr lang="de-DE" sz="3600" dirty="0" err="1">
                <a:solidFill>
                  <a:schemeClr val="bg1"/>
                </a:solidFill>
                <a:latin typeface="Corbel" panose="020B0503020204020204" pitchFamily="34" charset="0"/>
              </a:rPr>
              <a:t>Spreßler</a:t>
            </a:r>
            <a:r>
              <a:rPr lang="de-DE" sz="3600" dirty="0">
                <a:solidFill>
                  <a:schemeClr val="bg1"/>
                </a:solidFill>
                <a:latin typeface="Corbel" panose="020B0503020204020204" pitchFamily="34" charset="0"/>
              </a:rPr>
              <a:t> jun.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54D9A7C-35F7-1FB1-1CFE-A6980EA34F9A}"/>
              </a:ext>
            </a:extLst>
          </p:cNvPr>
          <p:cNvSpPr txBox="1"/>
          <p:nvPr/>
        </p:nvSpPr>
        <p:spPr>
          <a:xfrm>
            <a:off x="-461279" y="5397940"/>
            <a:ext cx="5069873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solidFill>
                  <a:schemeClr val="bg1"/>
                </a:solidFill>
                <a:latin typeface="Corbel" panose="020B0503020204020204" pitchFamily="34" charset="0"/>
              </a:rPr>
              <a:t>Maria Wiegand</a:t>
            </a:r>
          </a:p>
        </p:txBody>
      </p:sp>
    </p:spTree>
    <p:extLst>
      <p:ext uri="{BB962C8B-B14F-4D97-AF65-F5344CB8AC3E}">
        <p14:creationId xmlns:p14="http://schemas.microsoft.com/office/powerpoint/2010/main" val="2998738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8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/>
      <p:bldP spid="3" grpId="0"/>
      <p:bldP spid="4" grpId="0"/>
      <p:bldP spid="5" grpId="0"/>
      <p:bldP spid="9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9253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171451" y="0"/>
            <a:ext cx="1123949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40</a:t>
            </a:r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 Jahre Mitglied beim FC </a:t>
            </a:r>
            <a:r>
              <a:rPr lang="de-DE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Böhmfeld</a:t>
            </a:r>
            <a:endParaRPr lang="de-DE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7469" y="6210300"/>
            <a:ext cx="354190" cy="3917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E14D80F4-BAC1-577B-969C-CDE596D6ADCC}"/>
              </a:ext>
            </a:extLst>
          </p:cNvPr>
          <p:cNvSpPr txBox="1"/>
          <p:nvPr/>
        </p:nvSpPr>
        <p:spPr>
          <a:xfrm>
            <a:off x="2774242" y="4254673"/>
            <a:ext cx="4847801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5400" dirty="0">
                <a:solidFill>
                  <a:schemeClr val="bg1"/>
                </a:solidFill>
                <a:latin typeface="Corbel" panose="020B0503020204020204" pitchFamily="34" charset="0"/>
              </a:rPr>
              <a:t>Anne Schneider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8BD9B92-1669-0744-A86A-FF9E3D86A349}"/>
              </a:ext>
            </a:extLst>
          </p:cNvPr>
          <p:cNvSpPr txBox="1"/>
          <p:nvPr/>
        </p:nvSpPr>
        <p:spPr>
          <a:xfrm>
            <a:off x="2774241" y="5355966"/>
            <a:ext cx="4847802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5400" dirty="0">
                <a:solidFill>
                  <a:schemeClr val="bg1"/>
                </a:solidFill>
                <a:latin typeface="Corbel" panose="020B0503020204020204" pitchFamily="34" charset="0"/>
              </a:rPr>
              <a:t>Walli </a:t>
            </a:r>
            <a:r>
              <a:rPr lang="de-DE" sz="5400" dirty="0" err="1">
                <a:solidFill>
                  <a:schemeClr val="bg1"/>
                </a:solidFill>
                <a:latin typeface="Corbel" panose="020B0503020204020204" pitchFamily="34" charset="0"/>
              </a:rPr>
              <a:t>Spreßler</a:t>
            </a:r>
            <a:endParaRPr lang="de-DE" sz="54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5A93BCF-1D1F-B3F0-1BCF-E04F0ED94FC4}"/>
              </a:ext>
            </a:extLst>
          </p:cNvPr>
          <p:cNvSpPr txBox="1"/>
          <p:nvPr/>
        </p:nvSpPr>
        <p:spPr>
          <a:xfrm>
            <a:off x="2849328" y="3153381"/>
            <a:ext cx="4697629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5400" dirty="0">
                <a:solidFill>
                  <a:schemeClr val="bg1"/>
                </a:solidFill>
                <a:latin typeface="Corbel" panose="020B0503020204020204" pitchFamily="34" charset="0"/>
              </a:rPr>
              <a:t>Walter Nadler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665148E-97B0-03D2-E2E7-73EE243ECC9E}"/>
              </a:ext>
            </a:extLst>
          </p:cNvPr>
          <p:cNvSpPr txBox="1"/>
          <p:nvPr/>
        </p:nvSpPr>
        <p:spPr>
          <a:xfrm>
            <a:off x="2120346" y="2052089"/>
            <a:ext cx="6155592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5400" dirty="0">
                <a:solidFill>
                  <a:schemeClr val="bg1"/>
                </a:solidFill>
                <a:latin typeface="Corbel" panose="020B0503020204020204" pitchFamily="34" charset="0"/>
              </a:rPr>
              <a:t>Werner </a:t>
            </a:r>
            <a:r>
              <a:rPr lang="de-DE" sz="5400" dirty="0" err="1">
                <a:solidFill>
                  <a:schemeClr val="bg1"/>
                </a:solidFill>
                <a:latin typeface="Corbel" panose="020B0503020204020204" pitchFamily="34" charset="0"/>
              </a:rPr>
              <a:t>Lodermeyer</a:t>
            </a:r>
            <a:endParaRPr lang="de-DE" sz="54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EB60786-DD67-AD3D-9561-CEACE671C285}"/>
              </a:ext>
            </a:extLst>
          </p:cNvPr>
          <p:cNvSpPr txBox="1"/>
          <p:nvPr/>
        </p:nvSpPr>
        <p:spPr>
          <a:xfrm>
            <a:off x="2699156" y="950797"/>
            <a:ext cx="4847801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5400" dirty="0">
                <a:solidFill>
                  <a:schemeClr val="bg1"/>
                </a:solidFill>
                <a:latin typeface="Corbel" panose="020B0503020204020204" pitchFamily="34" charset="0"/>
              </a:rPr>
              <a:t>Angelika </a:t>
            </a:r>
            <a:r>
              <a:rPr lang="de-DE" sz="5400" dirty="0" err="1">
                <a:solidFill>
                  <a:schemeClr val="bg1"/>
                </a:solidFill>
                <a:latin typeface="Corbel" panose="020B0503020204020204" pitchFamily="34" charset="0"/>
              </a:rPr>
              <a:t>Kett</a:t>
            </a:r>
            <a:endParaRPr lang="de-DE" sz="54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4027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/>
      <p:bldP spid="11" grpId="0"/>
      <p:bldP spid="12" grpId="0"/>
      <p:bldP spid="13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2943421" y="-11488"/>
            <a:ext cx="630515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Tagesordnung</a:t>
            </a:r>
          </a:p>
        </p:txBody>
      </p:sp>
      <p:sp>
        <p:nvSpPr>
          <p:cNvPr id="5" name="Halbbogen 4">
            <a:extLst>
              <a:ext uri="{FF2B5EF4-FFF2-40B4-BE49-F238E27FC236}">
                <a16:creationId xmlns:a16="http://schemas.microsoft.com/office/drawing/2014/main" id="{5F6AC37D-76CD-8DCB-CD39-77DFC180880D}"/>
              </a:ext>
            </a:extLst>
          </p:cNvPr>
          <p:cNvSpPr/>
          <p:nvPr/>
        </p:nvSpPr>
        <p:spPr>
          <a:xfrm rot="5400000">
            <a:off x="1352549" y="2057400"/>
            <a:ext cx="3600000" cy="3600000"/>
          </a:xfrm>
          <a:prstGeom prst="blockArc">
            <a:avLst>
              <a:gd name="adj1" fmla="val 10800000"/>
              <a:gd name="adj2" fmla="val 21162321"/>
              <a:gd name="adj3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C1A870A2-19B6-3E43-6EA0-4523E85CAD07}"/>
              </a:ext>
            </a:extLst>
          </p:cNvPr>
          <p:cNvGrpSpPr/>
          <p:nvPr/>
        </p:nvGrpSpPr>
        <p:grpSpPr>
          <a:xfrm>
            <a:off x="3971138" y="2166869"/>
            <a:ext cx="540000" cy="540000"/>
            <a:chOff x="6353174" y="2431800"/>
            <a:chExt cx="540000" cy="540000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90D99AD3-6A37-A280-216F-EF37F0C1694A}"/>
                </a:ext>
              </a:extLst>
            </p:cNvPr>
            <p:cNvSpPr/>
            <p:nvPr/>
          </p:nvSpPr>
          <p:spPr>
            <a:xfrm>
              <a:off x="6353174" y="2431800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softEdge rad="1270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35BB102C-B213-7478-D234-D600DAF82784}"/>
                </a:ext>
              </a:extLst>
            </p:cNvPr>
            <p:cNvSpPr/>
            <p:nvPr/>
          </p:nvSpPr>
          <p:spPr>
            <a:xfrm>
              <a:off x="6533174" y="2611800"/>
              <a:ext cx="180000" cy="18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softEdge rad="254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43A302E8-13AC-2330-A0EC-ABF4F91FC4C4}"/>
              </a:ext>
            </a:extLst>
          </p:cNvPr>
          <p:cNvSpPr txBox="1"/>
          <p:nvPr/>
        </p:nvSpPr>
        <p:spPr>
          <a:xfrm>
            <a:off x="3060000" y="1542667"/>
            <a:ext cx="42252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Begrüßung 1.Vorsitzender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5FB4C99-45D3-7E25-EC56-DAEB624EB64A}"/>
              </a:ext>
            </a:extLst>
          </p:cNvPr>
          <p:cNvSpPr txBox="1"/>
          <p:nvPr/>
        </p:nvSpPr>
        <p:spPr>
          <a:xfrm>
            <a:off x="4284000" y="2091870"/>
            <a:ext cx="42252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Protokoll vom 20.04.2024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C59F7BD-3BA5-5725-2D7A-61F8EBA9C32A}"/>
              </a:ext>
            </a:extLst>
          </p:cNvPr>
          <p:cNvSpPr txBox="1"/>
          <p:nvPr/>
        </p:nvSpPr>
        <p:spPr>
          <a:xfrm>
            <a:off x="13882707" y="2641073"/>
            <a:ext cx="506907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 des 1. Vorsitzenden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2D7E504-B26E-8361-0C9A-9AD1ECA7DE3C}"/>
              </a:ext>
            </a:extLst>
          </p:cNvPr>
          <p:cNvSpPr txBox="1"/>
          <p:nvPr/>
        </p:nvSpPr>
        <p:spPr>
          <a:xfrm>
            <a:off x="14165228" y="3190276"/>
            <a:ext cx="4786555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 Hauptkassier 2024</a:t>
            </a:r>
          </a:p>
          <a:p>
            <a:pPr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  <a:latin typeface="Georgia" panose="02040502050405020303" pitchFamily="18" charset="0"/>
              </a:rPr>
              <a:t>                         - Entlastung der Vorstandschaft 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C6320EA-91E8-DC17-CD25-1EA7D698DF10}"/>
              </a:ext>
            </a:extLst>
          </p:cNvPr>
          <p:cNvSpPr txBox="1"/>
          <p:nvPr/>
        </p:nvSpPr>
        <p:spPr>
          <a:xfrm>
            <a:off x="14130341" y="4482581"/>
            <a:ext cx="5379890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Berichte der Abteilungsleiter</a:t>
            </a:r>
          </a:p>
          <a:p>
            <a:pPr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  <a:latin typeface="Georgia" panose="02040502050405020303" pitchFamily="18" charset="0"/>
              </a:rPr>
              <a:t>              </a:t>
            </a:r>
            <a:r>
              <a:rPr lang="de-DE" sz="1200" dirty="0">
                <a:solidFill>
                  <a:schemeClr val="bg1"/>
                </a:solidFill>
                <a:latin typeface="Georgia" panose="02040502050405020303" pitchFamily="18" charset="0"/>
              </a:rPr>
              <a:t>Fußball – Fitness – Karate – Tennis – Volleyball – Ski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979D5D0-1CC8-A933-5C0D-02D06DE483EE}"/>
              </a:ext>
            </a:extLst>
          </p:cNvPr>
          <p:cNvSpPr txBox="1"/>
          <p:nvPr/>
        </p:nvSpPr>
        <p:spPr>
          <a:xfrm>
            <a:off x="13607369" y="5225683"/>
            <a:ext cx="53798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Beitragserhöhung Hauptverein</a:t>
            </a:r>
          </a:p>
        </p:txBody>
      </p:sp>
      <p:sp>
        <p:nvSpPr>
          <p:cNvPr id="19" name="!!Ehrungen">
            <a:extLst>
              <a:ext uri="{FF2B5EF4-FFF2-40B4-BE49-F238E27FC236}">
                <a16:creationId xmlns:a16="http://schemas.microsoft.com/office/drawing/2014/main" id="{42FD96BB-D58F-BB73-B89D-6CD54FA213DB}"/>
              </a:ext>
            </a:extLst>
          </p:cNvPr>
          <p:cNvSpPr txBox="1"/>
          <p:nvPr/>
        </p:nvSpPr>
        <p:spPr>
          <a:xfrm>
            <a:off x="14130341" y="3933378"/>
            <a:ext cx="216697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Ehrungen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C002CA8-9C74-B2E2-9C9F-BE35FB0B11A5}"/>
              </a:ext>
            </a:extLst>
          </p:cNvPr>
          <p:cNvSpPr txBox="1"/>
          <p:nvPr/>
        </p:nvSpPr>
        <p:spPr>
          <a:xfrm>
            <a:off x="12462922" y="5774888"/>
            <a:ext cx="53798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Verschiedenes und Anfragen</a:t>
            </a:r>
          </a:p>
        </p:txBody>
      </p:sp>
    </p:spTree>
    <p:extLst>
      <p:ext uri="{BB962C8B-B14F-4D97-AF65-F5344CB8AC3E}">
        <p14:creationId xmlns:p14="http://schemas.microsoft.com/office/powerpoint/2010/main" val="28926361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9253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171451" y="0"/>
            <a:ext cx="1123949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Ehrenmitglied </a:t>
            </a:r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beim FC </a:t>
            </a:r>
            <a:r>
              <a:rPr lang="de-DE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Böhmfeld</a:t>
            </a:r>
            <a:endParaRPr lang="de-DE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7469" y="6210300"/>
            <a:ext cx="354190" cy="3917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E14D80F4-BAC1-577B-969C-CDE596D6ADCC}"/>
              </a:ext>
            </a:extLst>
          </p:cNvPr>
          <p:cNvSpPr txBox="1"/>
          <p:nvPr/>
        </p:nvSpPr>
        <p:spPr>
          <a:xfrm>
            <a:off x="2439197" y="3762104"/>
            <a:ext cx="5384408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5400" dirty="0">
                <a:solidFill>
                  <a:schemeClr val="bg1"/>
                </a:solidFill>
                <a:latin typeface="Corbel" panose="020B0503020204020204" pitchFamily="34" charset="0"/>
              </a:rPr>
              <a:t>Helmut Schipper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8BD9B92-1669-0744-A86A-FF9E3D86A349}"/>
              </a:ext>
            </a:extLst>
          </p:cNvPr>
          <p:cNvSpPr txBox="1"/>
          <p:nvPr/>
        </p:nvSpPr>
        <p:spPr>
          <a:xfrm>
            <a:off x="2995211" y="4664017"/>
            <a:ext cx="4374371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5400" dirty="0">
                <a:solidFill>
                  <a:schemeClr val="bg1"/>
                </a:solidFill>
                <a:latin typeface="Corbel" panose="020B0503020204020204" pitchFamily="34" charset="0"/>
              </a:rPr>
              <a:t>Herbert Späth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5A93BCF-1D1F-B3F0-1BCF-E04F0ED94FC4}"/>
              </a:ext>
            </a:extLst>
          </p:cNvPr>
          <p:cNvSpPr txBox="1"/>
          <p:nvPr/>
        </p:nvSpPr>
        <p:spPr>
          <a:xfrm>
            <a:off x="2439196" y="1056365"/>
            <a:ext cx="5486400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5400" dirty="0">
                <a:solidFill>
                  <a:schemeClr val="bg1"/>
                </a:solidFill>
                <a:latin typeface="Corbel" panose="020B0503020204020204" pitchFamily="34" charset="0"/>
              </a:rPr>
              <a:t>Ferdinand </a:t>
            </a:r>
            <a:r>
              <a:rPr lang="de-DE" sz="5400" dirty="0" err="1">
                <a:solidFill>
                  <a:schemeClr val="bg1"/>
                </a:solidFill>
                <a:latin typeface="Corbel" panose="020B0503020204020204" pitchFamily="34" charset="0"/>
              </a:rPr>
              <a:t>Halsner</a:t>
            </a:r>
            <a:endParaRPr lang="de-DE" sz="54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665148E-97B0-03D2-E2E7-73EE243ECC9E}"/>
              </a:ext>
            </a:extLst>
          </p:cNvPr>
          <p:cNvSpPr txBox="1"/>
          <p:nvPr/>
        </p:nvSpPr>
        <p:spPr>
          <a:xfrm>
            <a:off x="3089924" y="2860191"/>
            <a:ext cx="4082953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5400" dirty="0">
                <a:solidFill>
                  <a:schemeClr val="bg1"/>
                </a:solidFill>
                <a:latin typeface="Corbel" panose="020B0503020204020204" pitchFamily="34" charset="0"/>
              </a:rPr>
              <a:t>Günter Moik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4C23047-E73B-AFF9-1418-021A73A6B0C1}"/>
              </a:ext>
            </a:extLst>
          </p:cNvPr>
          <p:cNvSpPr txBox="1"/>
          <p:nvPr/>
        </p:nvSpPr>
        <p:spPr>
          <a:xfrm>
            <a:off x="2209618" y="5565932"/>
            <a:ext cx="5945558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5400" dirty="0">
                <a:solidFill>
                  <a:schemeClr val="bg1"/>
                </a:solidFill>
                <a:latin typeface="Corbel" panose="020B0503020204020204" pitchFamily="34" charset="0"/>
              </a:rPr>
              <a:t>Annemarie </a:t>
            </a:r>
            <a:r>
              <a:rPr lang="de-DE" sz="5400" dirty="0" err="1">
                <a:solidFill>
                  <a:schemeClr val="bg1"/>
                </a:solidFill>
                <a:latin typeface="Corbel" panose="020B0503020204020204" pitchFamily="34" charset="0"/>
              </a:rPr>
              <a:t>Spreßler</a:t>
            </a:r>
            <a:endParaRPr lang="de-DE" sz="54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3AC6C26-BB91-EA6D-938A-103378551273}"/>
              </a:ext>
            </a:extLst>
          </p:cNvPr>
          <p:cNvSpPr txBox="1"/>
          <p:nvPr/>
        </p:nvSpPr>
        <p:spPr>
          <a:xfrm>
            <a:off x="696868" y="1958278"/>
            <a:ext cx="8722560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5400" dirty="0">
                <a:solidFill>
                  <a:schemeClr val="bg1"/>
                </a:solidFill>
                <a:latin typeface="Corbel" panose="020B0503020204020204" pitchFamily="34" charset="0"/>
              </a:rPr>
              <a:t>Rosmarie Lautenbacher</a:t>
            </a:r>
          </a:p>
        </p:txBody>
      </p:sp>
    </p:spTree>
    <p:extLst>
      <p:ext uri="{BB962C8B-B14F-4D97-AF65-F5344CB8AC3E}">
        <p14:creationId xmlns:p14="http://schemas.microsoft.com/office/powerpoint/2010/main" val="132301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9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/>
      <p:bldP spid="11" grpId="0"/>
      <p:bldP spid="12" grpId="0"/>
      <p:bldP spid="13" grpId="0"/>
      <p:bldP spid="3" grpId="0"/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7762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895350" y="4801566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Fußball</a:t>
            </a: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404425" y="890226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Berichte aus den Abteilungen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106" y="2172803"/>
            <a:ext cx="1912910" cy="21156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9303006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60433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786956" y="468519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Fitness</a:t>
            </a: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404425" y="1018641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Berichte aus den Abteilungen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106" y="2243132"/>
            <a:ext cx="1912910" cy="21156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1892225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60433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173904" y="-7143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Fitness</a:t>
            </a:r>
            <a:endParaRPr lang="de-DE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4779" y="6285699"/>
            <a:ext cx="385919" cy="42681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!!Rechteck 6">
            <a:extLst>
              <a:ext uri="{FF2B5EF4-FFF2-40B4-BE49-F238E27FC236}">
                <a16:creationId xmlns:a16="http://schemas.microsoft.com/office/drawing/2014/main" id="{8B7E2FE0-0D47-EE13-B530-67E55C1009EF}"/>
              </a:ext>
            </a:extLst>
          </p:cNvPr>
          <p:cNvSpPr/>
          <p:nvPr/>
        </p:nvSpPr>
        <p:spPr>
          <a:xfrm>
            <a:off x="0" y="1772602"/>
            <a:ext cx="421155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Mitgliederzahlen 31.12.2024: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E5BC2F60-C8E8-02F8-C9F0-2685219D80D7}"/>
              </a:ext>
            </a:extLst>
          </p:cNvPr>
          <p:cNvGrpSpPr/>
          <p:nvPr/>
        </p:nvGrpSpPr>
        <p:grpSpPr>
          <a:xfrm rot="321296">
            <a:off x="5755037" y="1571543"/>
            <a:ext cx="1111000" cy="565803"/>
            <a:chOff x="8410969" y="5563714"/>
            <a:chExt cx="826054" cy="461665"/>
          </a:xfrm>
        </p:grpSpPr>
        <p:cxnSp>
          <p:nvCxnSpPr>
            <p:cNvPr id="4" name="Gerader Verbinder 3">
              <a:extLst>
                <a:ext uri="{FF2B5EF4-FFF2-40B4-BE49-F238E27FC236}">
                  <a16:creationId xmlns:a16="http://schemas.microsoft.com/office/drawing/2014/main" id="{9201DA0A-2F29-85B1-2E37-3BF0244AED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10969" y="5794546"/>
              <a:ext cx="216300" cy="23083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r Verbinder 4">
              <a:extLst>
                <a:ext uri="{FF2B5EF4-FFF2-40B4-BE49-F238E27FC236}">
                  <a16:creationId xmlns:a16="http://schemas.microsoft.com/office/drawing/2014/main" id="{6653147E-AC31-F911-821B-66047BDAAD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05838" y="5752380"/>
              <a:ext cx="337090" cy="421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mit Pfeil 8">
              <a:extLst>
                <a:ext uri="{FF2B5EF4-FFF2-40B4-BE49-F238E27FC236}">
                  <a16:creationId xmlns:a16="http://schemas.microsoft.com/office/drawing/2014/main" id="{A3F61FAA-5627-8083-3FA1-2EBAE68FBC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24925" y="5563714"/>
              <a:ext cx="312098" cy="18866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!!Rechteck 6">
            <a:extLst>
              <a:ext uri="{FF2B5EF4-FFF2-40B4-BE49-F238E27FC236}">
                <a16:creationId xmlns:a16="http://schemas.microsoft.com/office/drawing/2014/main" id="{1558A4C6-7582-BFE2-4AD4-518CB27B8BB2}"/>
              </a:ext>
            </a:extLst>
          </p:cNvPr>
          <p:cNvSpPr/>
          <p:nvPr/>
        </p:nvSpPr>
        <p:spPr>
          <a:xfrm>
            <a:off x="4860922" y="1776123"/>
            <a:ext cx="75438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446</a:t>
            </a:r>
          </a:p>
        </p:txBody>
      </p:sp>
      <p:sp>
        <p:nvSpPr>
          <p:cNvPr id="12" name="!!Rechteck 6">
            <a:extLst>
              <a:ext uri="{FF2B5EF4-FFF2-40B4-BE49-F238E27FC236}">
                <a16:creationId xmlns:a16="http://schemas.microsoft.com/office/drawing/2014/main" id="{C638F40A-6484-7F1F-96F2-19613DF95076}"/>
              </a:ext>
            </a:extLst>
          </p:cNvPr>
          <p:cNvSpPr/>
          <p:nvPr/>
        </p:nvSpPr>
        <p:spPr>
          <a:xfrm>
            <a:off x="6838964" y="1191397"/>
            <a:ext cx="100963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474</a:t>
            </a:r>
          </a:p>
        </p:txBody>
      </p:sp>
      <p:sp>
        <p:nvSpPr>
          <p:cNvPr id="13" name="!!Rechteck 6">
            <a:extLst>
              <a:ext uri="{FF2B5EF4-FFF2-40B4-BE49-F238E27FC236}">
                <a16:creationId xmlns:a16="http://schemas.microsoft.com/office/drawing/2014/main" id="{63B28BC5-0D0A-CEEB-1020-6FAD225DE4E7}"/>
              </a:ext>
            </a:extLst>
          </p:cNvPr>
          <p:cNvSpPr/>
          <p:nvPr/>
        </p:nvSpPr>
        <p:spPr>
          <a:xfrm>
            <a:off x="5881976" y="1509821"/>
            <a:ext cx="754380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+28</a:t>
            </a:r>
          </a:p>
        </p:txBody>
      </p:sp>
      <p:sp>
        <p:nvSpPr>
          <p:cNvPr id="14" name="!!Rechteck 6">
            <a:extLst>
              <a:ext uri="{FF2B5EF4-FFF2-40B4-BE49-F238E27FC236}">
                <a16:creationId xmlns:a16="http://schemas.microsoft.com/office/drawing/2014/main" id="{EB56E75D-ED44-ABAE-8E83-A538D5E1D789}"/>
              </a:ext>
            </a:extLst>
          </p:cNvPr>
          <p:cNvSpPr/>
          <p:nvPr/>
        </p:nvSpPr>
        <p:spPr>
          <a:xfrm>
            <a:off x="91440" y="2591473"/>
            <a:ext cx="504335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Große Nachfrage bei Kursangeboten:</a:t>
            </a:r>
          </a:p>
        </p:txBody>
      </p:sp>
      <p:sp>
        <p:nvSpPr>
          <p:cNvPr id="15" name="!!Rechteck 6">
            <a:extLst>
              <a:ext uri="{FF2B5EF4-FFF2-40B4-BE49-F238E27FC236}">
                <a16:creationId xmlns:a16="http://schemas.microsoft.com/office/drawing/2014/main" id="{345E017E-DD7A-7776-C5C0-5865D4EA9536}"/>
              </a:ext>
            </a:extLst>
          </p:cNvPr>
          <p:cNvSpPr/>
          <p:nvPr/>
        </p:nvSpPr>
        <p:spPr>
          <a:xfrm>
            <a:off x="5615302" y="2499140"/>
            <a:ext cx="355917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Wartelisten bei Geräteturnen </a:t>
            </a:r>
          </a:p>
          <a:p>
            <a:pPr algn="ctr"/>
            <a:r>
              <a:rPr lang="de-DE" sz="1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und </a:t>
            </a:r>
            <a:r>
              <a:rPr lang="de-DE" sz="1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HobbyHorsing</a:t>
            </a:r>
            <a:endParaRPr lang="de-DE" sz="1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6" name="!!Rechteck 6">
            <a:extLst>
              <a:ext uri="{FF2B5EF4-FFF2-40B4-BE49-F238E27FC236}">
                <a16:creationId xmlns:a16="http://schemas.microsoft.com/office/drawing/2014/main" id="{B4E8233E-9E38-53D9-4A48-7FAB42066656}"/>
              </a:ext>
            </a:extLst>
          </p:cNvPr>
          <p:cNvSpPr/>
          <p:nvPr/>
        </p:nvSpPr>
        <p:spPr>
          <a:xfrm>
            <a:off x="-858037" y="3317487"/>
            <a:ext cx="421155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Anschaffungen:</a:t>
            </a:r>
          </a:p>
        </p:txBody>
      </p:sp>
      <p:pic>
        <p:nvPicPr>
          <p:cNvPr id="17" name="Grafik 16" descr="Ein Bild, das Boden, Gelände, hölzern, Im Haus enthält.&#10;&#10;KI-generierte Inhalte können fehlerhaft sein.">
            <a:extLst>
              <a:ext uri="{FF2B5EF4-FFF2-40B4-BE49-F238E27FC236}">
                <a16:creationId xmlns:a16="http://schemas.microsoft.com/office/drawing/2014/main" id="{CE81CEDA-C120-59ED-0F4B-32097CC109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5" t="14667" r="6869" b="22016"/>
          <a:stretch/>
        </p:blipFill>
        <p:spPr>
          <a:xfrm>
            <a:off x="5376340" y="3314763"/>
            <a:ext cx="3341053" cy="3281914"/>
          </a:xfrm>
          <a:prstGeom prst="rect">
            <a:avLst/>
          </a:prstGeom>
        </p:spPr>
      </p:pic>
      <p:pic>
        <p:nvPicPr>
          <p:cNvPr id="21" name="Grafik 20" descr="Ein Bild, das Boden, Fußboden, Im Haus, Matte enthält.&#10;&#10;KI-generierte Inhalte können fehlerhaft sein.">
            <a:extLst>
              <a:ext uri="{FF2B5EF4-FFF2-40B4-BE49-F238E27FC236}">
                <a16:creationId xmlns:a16="http://schemas.microsoft.com/office/drawing/2014/main" id="{CE842CEF-35F9-B397-3EDD-D676C59077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3" r="6912" b="8299"/>
          <a:stretch/>
        </p:blipFill>
        <p:spPr>
          <a:xfrm>
            <a:off x="2484946" y="3317487"/>
            <a:ext cx="2904469" cy="3281914"/>
          </a:xfrm>
          <a:prstGeom prst="rect">
            <a:avLst/>
          </a:prstGeom>
        </p:spPr>
      </p:pic>
      <p:pic>
        <p:nvPicPr>
          <p:cNvPr id="18" name="Grafik 17" descr="Ein Bild, das draußen, Baum, Person, Gras enthält.&#10;&#10;KI-generierte Inhalte können fehlerhaft sein.">
            <a:extLst>
              <a:ext uri="{FF2B5EF4-FFF2-40B4-BE49-F238E27FC236}">
                <a16:creationId xmlns:a16="http://schemas.microsoft.com/office/drawing/2014/main" id="{DFA7611B-4C08-80CD-E14B-2279573E5D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1" b="17372"/>
          <a:stretch/>
        </p:blipFill>
        <p:spPr>
          <a:xfrm>
            <a:off x="2324100" y="3311242"/>
            <a:ext cx="6503388" cy="3281914"/>
          </a:xfrm>
          <a:prstGeom prst="rect">
            <a:avLst/>
          </a:prstGeom>
        </p:spPr>
      </p:pic>
      <p:pic>
        <p:nvPicPr>
          <p:cNvPr id="24" name="Grafik 23" descr="Ein Bild, das Abtropfgestell, Design enthält.&#10;&#10;KI-generierte Inhalte können fehlerhaft sein.">
            <a:extLst>
              <a:ext uri="{FF2B5EF4-FFF2-40B4-BE49-F238E27FC236}">
                <a16:creationId xmlns:a16="http://schemas.microsoft.com/office/drawing/2014/main" id="{1B05DD90-65DF-75BB-198E-8C48D52FB5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7" b="41932"/>
          <a:stretch/>
        </p:blipFill>
        <p:spPr>
          <a:xfrm>
            <a:off x="2318442" y="3321008"/>
            <a:ext cx="6505660" cy="3279190"/>
          </a:xfrm>
          <a:prstGeom prst="rect">
            <a:avLst/>
          </a:prstGeom>
        </p:spPr>
      </p:pic>
      <p:pic>
        <p:nvPicPr>
          <p:cNvPr id="20" name="Grafik 19" descr="Ein Bild, das Person, Schuhwerk, Kleidung, Sport enthält.&#10;&#10;KI-generierte Inhalte können fehlerhaft sein.">
            <a:extLst>
              <a:ext uri="{FF2B5EF4-FFF2-40B4-BE49-F238E27FC236}">
                <a16:creationId xmlns:a16="http://schemas.microsoft.com/office/drawing/2014/main" id="{C78F8D8B-7866-8EA9-BF3B-79D02E2824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85" b="8669"/>
          <a:stretch/>
        </p:blipFill>
        <p:spPr>
          <a:xfrm>
            <a:off x="6404919" y="3318284"/>
            <a:ext cx="2419183" cy="3274872"/>
          </a:xfrm>
          <a:prstGeom prst="rect">
            <a:avLst/>
          </a:prstGeom>
        </p:spPr>
      </p:pic>
      <p:pic>
        <p:nvPicPr>
          <p:cNvPr id="22" name="Grafik 21" descr="Ein Bild, das Schuhwerk, Kleidung, Person, Im Haus enthält.&#10;&#10;KI-generierte Inhalte können fehlerhaft sein.">
            <a:extLst>
              <a:ext uri="{FF2B5EF4-FFF2-40B4-BE49-F238E27FC236}">
                <a16:creationId xmlns:a16="http://schemas.microsoft.com/office/drawing/2014/main" id="{F41E7647-57B7-E7DF-1EC1-02D7F5D0843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98" b="10670"/>
          <a:stretch/>
        </p:blipFill>
        <p:spPr>
          <a:xfrm>
            <a:off x="2324100" y="3321007"/>
            <a:ext cx="2392680" cy="328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341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60433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173904" y="-7143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Fitness – Hobby </a:t>
            </a:r>
            <a:r>
              <a:rPr lang="de-DE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Horsing</a:t>
            </a:r>
            <a:endParaRPr lang="de-DE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4779" y="6285699"/>
            <a:ext cx="385919" cy="42681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5" name="Grafik 24" descr="Ein Bild, das Text, Handschrift, Schrift, Kalligrafie enthält.&#10;&#10;KI-generierte Inhalte können fehlerhaft sein.">
            <a:extLst>
              <a:ext uri="{FF2B5EF4-FFF2-40B4-BE49-F238E27FC236}">
                <a16:creationId xmlns:a16="http://schemas.microsoft.com/office/drawing/2014/main" id="{9E40AAD2-3443-8CE3-6607-4EEF5CB604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02" y="863482"/>
            <a:ext cx="8645998" cy="5422217"/>
          </a:xfrm>
          <a:prstGeom prst="rect">
            <a:avLst/>
          </a:prstGeom>
        </p:spPr>
      </p:pic>
      <p:pic>
        <p:nvPicPr>
          <p:cNvPr id="29" name="Grafik 28" descr="Ein Bild, das Person, Im Haus, Schuhwerk, körperliche Fitness enthält.&#10;&#10;KI-generierte Inhalte können fehlerhaft sein.">
            <a:extLst>
              <a:ext uri="{FF2B5EF4-FFF2-40B4-BE49-F238E27FC236}">
                <a16:creationId xmlns:a16="http://schemas.microsoft.com/office/drawing/2014/main" id="{DDDA5EC6-BB33-9215-D7F8-A3D19C04D8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02" y="825754"/>
            <a:ext cx="8659259" cy="5422216"/>
          </a:xfrm>
          <a:prstGeom prst="rect">
            <a:avLst/>
          </a:prstGeom>
        </p:spPr>
      </p:pic>
      <p:pic>
        <p:nvPicPr>
          <p:cNvPr id="35" name="Grafik 34" descr="Ein Bild, das Schuhwerk, Kleidung, Person, Frau enthält.&#10;&#10;KI-generierte Inhalte können fehlerhaft sein.">
            <a:extLst>
              <a:ext uri="{FF2B5EF4-FFF2-40B4-BE49-F238E27FC236}">
                <a16:creationId xmlns:a16="http://schemas.microsoft.com/office/drawing/2014/main" id="{C3B2BDDC-FDB7-4829-E26A-F26E44719D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02" y="788025"/>
            <a:ext cx="8645998" cy="5422216"/>
          </a:xfrm>
          <a:prstGeom prst="rect">
            <a:avLst/>
          </a:prstGeom>
        </p:spPr>
      </p:pic>
      <p:pic>
        <p:nvPicPr>
          <p:cNvPr id="27" name="Grafik 26" descr="Ein Bild, das Sport, Person, Schuhwerk, Sportausrüstung enthält.&#10;&#10;KI-generierte Inhalte können fehlerhaft sein.">
            <a:extLst>
              <a:ext uri="{FF2B5EF4-FFF2-40B4-BE49-F238E27FC236}">
                <a16:creationId xmlns:a16="http://schemas.microsoft.com/office/drawing/2014/main" id="{99AD1D3F-A837-6CE2-879E-C825D56DE0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03" y="788025"/>
            <a:ext cx="8716657" cy="5422216"/>
          </a:xfrm>
          <a:prstGeom prst="rect">
            <a:avLst/>
          </a:prstGeom>
        </p:spPr>
      </p:pic>
      <p:pic>
        <p:nvPicPr>
          <p:cNvPr id="17" name="Grafik 16" descr="Ein Bild, das Kleidung, Person, Kleinkind, spielen enthält.&#10;&#10;KI-generierte Inhalte können fehlerhaft sein.">
            <a:extLst>
              <a:ext uri="{FF2B5EF4-FFF2-40B4-BE49-F238E27FC236}">
                <a16:creationId xmlns:a16="http://schemas.microsoft.com/office/drawing/2014/main" id="{B5C2704C-FDD3-1E38-ECD6-834CD46C8D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390" y="806891"/>
            <a:ext cx="3987800" cy="5478808"/>
          </a:xfrm>
          <a:prstGeom prst="rect">
            <a:avLst/>
          </a:prstGeom>
        </p:spPr>
      </p:pic>
      <p:pic>
        <p:nvPicPr>
          <p:cNvPr id="33" name="Grafik 32" descr="Ein Bild, das Kleidung, Person, Schuhwerk, Jeans enthält.&#10;&#10;KI-generierte Inhalte können fehlerhaft sein.">
            <a:extLst>
              <a:ext uri="{FF2B5EF4-FFF2-40B4-BE49-F238E27FC236}">
                <a16:creationId xmlns:a16="http://schemas.microsoft.com/office/drawing/2014/main" id="{2E3DC96E-0286-E500-005C-747B4200FB3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1" y="810104"/>
            <a:ext cx="4671458" cy="5490159"/>
          </a:xfrm>
          <a:prstGeom prst="rect">
            <a:avLst/>
          </a:prstGeom>
        </p:spPr>
      </p:pic>
      <p:pic>
        <p:nvPicPr>
          <p:cNvPr id="31" name="Grafik 30" descr="Ein Bild, das Kleidung, Person, Schuhwerk, Mädchen enthält.&#10;&#10;KI-generierte Inhalte können fehlerhaft sein.">
            <a:extLst>
              <a:ext uri="{FF2B5EF4-FFF2-40B4-BE49-F238E27FC236}">
                <a16:creationId xmlns:a16="http://schemas.microsoft.com/office/drawing/2014/main" id="{FD37F391-C0BA-240D-181F-50C352DE8CB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8" t="12225" r="10066"/>
          <a:stretch/>
        </p:blipFill>
        <p:spPr>
          <a:xfrm>
            <a:off x="160641" y="773460"/>
            <a:ext cx="8716657" cy="551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329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25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50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60433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173904" y="-7143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Fitness – Geräteturnen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4779" y="6285699"/>
            <a:ext cx="385919" cy="42681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" name="Grafik 2" descr="Ein Bild, das Sport, Kleidung, Person, Tänzer enthält.&#10;&#10;KI-generierte Inhalte können fehlerhaft sein.">
            <a:extLst>
              <a:ext uri="{FF2B5EF4-FFF2-40B4-BE49-F238E27FC236}">
                <a16:creationId xmlns:a16="http://schemas.microsoft.com/office/drawing/2014/main" id="{D3217BA2-69D7-185C-E8EB-96035D1143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04" y="1718820"/>
            <a:ext cx="4473661" cy="3420358"/>
          </a:xfrm>
          <a:prstGeom prst="rect">
            <a:avLst/>
          </a:prstGeom>
        </p:spPr>
      </p:pic>
      <p:pic>
        <p:nvPicPr>
          <p:cNvPr id="5" name="Grafik 4" descr="Ein Bild, das Person, Kleidung, Schuhwerk, Lächeln enthält.&#10;&#10;KI-generierte Inhalte können fehlerhaft sein.">
            <a:extLst>
              <a:ext uri="{FF2B5EF4-FFF2-40B4-BE49-F238E27FC236}">
                <a16:creationId xmlns:a16="http://schemas.microsoft.com/office/drawing/2014/main" id="{0DE014F6-5DD6-4F87-D55A-24E6B33F49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38" y="1718820"/>
            <a:ext cx="4984922" cy="342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054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60433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173904" y="-7143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Fitness – MTB-Team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4779" y="6285699"/>
            <a:ext cx="385919" cy="42681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Grafik 3" descr="Ein Bild, das draußen, Baum, Rad, Fahrradreifen enthält.&#10;&#10;KI-generierte Inhalte können fehlerhaft sein.">
            <a:extLst>
              <a:ext uri="{FF2B5EF4-FFF2-40B4-BE49-F238E27FC236}">
                <a16:creationId xmlns:a16="http://schemas.microsoft.com/office/drawing/2014/main" id="{33467700-1C48-10D5-56FF-D4F7FDF2A9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34" y="2920614"/>
            <a:ext cx="4203337" cy="3709193"/>
          </a:xfrm>
          <a:prstGeom prst="rect">
            <a:avLst/>
          </a:prstGeom>
        </p:spPr>
      </p:pic>
      <p:pic>
        <p:nvPicPr>
          <p:cNvPr id="9" name="Grafik 8" descr="Ein Bild, das draußen, Himmel, Fahrradreifen, Rad enthält.&#10;&#10;KI-generierte Inhalte können fehlerhaft sein.">
            <a:extLst>
              <a:ext uri="{FF2B5EF4-FFF2-40B4-BE49-F238E27FC236}">
                <a16:creationId xmlns:a16="http://schemas.microsoft.com/office/drawing/2014/main" id="{1AB7193B-179F-AFD9-8964-131557D14C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83" y="698004"/>
            <a:ext cx="4226130" cy="2988117"/>
          </a:xfrm>
          <a:prstGeom prst="rect">
            <a:avLst/>
          </a:prstGeom>
        </p:spPr>
      </p:pic>
      <p:pic>
        <p:nvPicPr>
          <p:cNvPr id="12" name="Grafik 11" descr="Ein Bild, das draußen, Gras, Fahrradreifen, Rad enthält.&#10;&#10;KI-generierte Inhalte können fehlerhaft sein.">
            <a:extLst>
              <a:ext uri="{FF2B5EF4-FFF2-40B4-BE49-F238E27FC236}">
                <a16:creationId xmlns:a16="http://schemas.microsoft.com/office/drawing/2014/main" id="{09FEBEEC-3FE6-2A67-1229-95CE3A65D3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971" y="3647692"/>
            <a:ext cx="4260128" cy="3012156"/>
          </a:xfrm>
          <a:prstGeom prst="rect">
            <a:avLst/>
          </a:prstGeom>
        </p:spPr>
      </p:pic>
      <p:pic>
        <p:nvPicPr>
          <p:cNvPr id="14" name="Grafik 13" descr="Ein Bild, das draußen, Himmel, Gras, Rad enthält.&#10;&#10;KI-generierte Inhalte können fehlerhaft sein.">
            <a:extLst>
              <a:ext uri="{FF2B5EF4-FFF2-40B4-BE49-F238E27FC236}">
                <a16:creationId xmlns:a16="http://schemas.microsoft.com/office/drawing/2014/main" id="{C73B86A8-F4D6-21FD-55AA-3E7DD58B23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720" y="698005"/>
            <a:ext cx="4226130" cy="298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347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 mute="1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60433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603224" y="-7143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Fitness – Dance </a:t>
            </a:r>
            <a:r>
              <a:rPr lang="de-DE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for</a:t>
            </a:r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 Fun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4779" y="6285699"/>
            <a:ext cx="385919" cy="42681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Grafik 7" descr="Ein Bild, das Sport, Person, Schuhwerk, Kleidung enthält.&#10;&#10;KI-generierte Inhalte können fehlerhaft sein.">
            <a:extLst>
              <a:ext uri="{FF2B5EF4-FFF2-40B4-BE49-F238E27FC236}">
                <a16:creationId xmlns:a16="http://schemas.microsoft.com/office/drawing/2014/main" id="{29B1341B-092E-5CD6-7AD5-D56FFE1C13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828" y="705912"/>
            <a:ext cx="3762682" cy="2509679"/>
          </a:xfrm>
          <a:prstGeom prst="rect">
            <a:avLst/>
          </a:prstGeom>
        </p:spPr>
      </p:pic>
      <p:pic>
        <p:nvPicPr>
          <p:cNvPr id="16" name="Grafik 15" descr="Ein Bild, das Sport, Person, Schuhwerk, Kleidung enthält.&#10;&#10;KI-generierte Inhalte können fehlerhaft sein.">
            <a:extLst>
              <a:ext uri="{FF2B5EF4-FFF2-40B4-BE49-F238E27FC236}">
                <a16:creationId xmlns:a16="http://schemas.microsoft.com/office/drawing/2014/main" id="{85DC1CF9-D0D9-C106-6112-7E30525838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268" y="705792"/>
            <a:ext cx="3346560" cy="2509920"/>
          </a:xfrm>
          <a:prstGeom prst="rect">
            <a:avLst/>
          </a:prstGeom>
        </p:spPr>
      </p:pic>
      <p:pic>
        <p:nvPicPr>
          <p:cNvPr id="4" name="Grafik 3" descr="Ein Bild, das draußen, Gras, Himmel, Feld enthält.&#10;&#10;KI-generierte Inhalte können fehlerhaft sein.">
            <a:extLst>
              <a:ext uri="{FF2B5EF4-FFF2-40B4-BE49-F238E27FC236}">
                <a16:creationId xmlns:a16="http://schemas.microsoft.com/office/drawing/2014/main" id="{4D9CCC0D-3505-4A38-7CCB-CAAC5A1851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46" b="12775"/>
          <a:stretch/>
        </p:blipFill>
        <p:spPr>
          <a:xfrm>
            <a:off x="1152828" y="3215591"/>
            <a:ext cx="6858000" cy="3283516"/>
          </a:xfrm>
          <a:prstGeom prst="rect">
            <a:avLst/>
          </a:prstGeom>
        </p:spPr>
      </p:pic>
      <p:pic>
        <p:nvPicPr>
          <p:cNvPr id="13" name="Grafik 12" descr="Ein Bild, das Person, Sport, Schuhwerk, Kleidung enthält.&#10;&#10;KI-generierte Inhalte können fehlerhaft sein.">
            <a:extLst>
              <a:ext uri="{FF2B5EF4-FFF2-40B4-BE49-F238E27FC236}">
                <a16:creationId xmlns:a16="http://schemas.microsoft.com/office/drawing/2014/main" id="{253FCCFB-35D2-3836-6B92-19CC74DE17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828" y="705792"/>
            <a:ext cx="7724420" cy="5793315"/>
          </a:xfrm>
          <a:prstGeom prst="rect">
            <a:avLst/>
          </a:prstGeom>
        </p:spPr>
      </p:pic>
      <p:pic>
        <p:nvPicPr>
          <p:cNvPr id="9" name="Grafik 8" descr="Ein Bild, das draußen, Gras, Himmel, Spielplatz enthält.&#10;&#10;KI-generierte Inhalte können fehlerhaft sein.">
            <a:extLst>
              <a:ext uri="{FF2B5EF4-FFF2-40B4-BE49-F238E27FC236}">
                <a16:creationId xmlns:a16="http://schemas.microsoft.com/office/drawing/2014/main" id="{BBE47EF1-5A83-5503-23C7-197EDE2381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76" y="705792"/>
            <a:ext cx="7688471" cy="5793315"/>
          </a:xfrm>
          <a:prstGeom prst="rect">
            <a:avLst/>
          </a:prstGeom>
        </p:spPr>
      </p:pic>
      <p:pic>
        <p:nvPicPr>
          <p:cNvPr id="3" name="Grafik 2" descr="Ein Bild, das Sport, Person, Schuhwerk, Kleidung enthält.&#10;&#10;KI-generierte Inhalte können fehlerhaft sein.">
            <a:extLst>
              <a:ext uri="{FF2B5EF4-FFF2-40B4-BE49-F238E27FC236}">
                <a16:creationId xmlns:a16="http://schemas.microsoft.com/office/drawing/2014/main" id="{9EE29265-05EC-BBE9-1A0C-126B4CFC5C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06" y="709014"/>
            <a:ext cx="7953641" cy="596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865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36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60433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603224" y="-7143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Fitness – Yoga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4779" y="6285699"/>
            <a:ext cx="385919" cy="42681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Grafik 3" descr="Ein Bild, das Yoga, körperliche Fitness, Im Haus, Person enthält.&#10;&#10;KI-generierte Inhalte können fehlerhaft sein.">
            <a:extLst>
              <a:ext uri="{FF2B5EF4-FFF2-40B4-BE49-F238E27FC236}">
                <a16:creationId xmlns:a16="http://schemas.microsoft.com/office/drawing/2014/main" id="{9507BD67-7EEA-C8A0-864A-89DB5A2EFF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95" y="781060"/>
            <a:ext cx="4043546" cy="3171844"/>
          </a:xfrm>
          <a:prstGeom prst="rect">
            <a:avLst/>
          </a:prstGeom>
        </p:spPr>
      </p:pic>
      <p:pic>
        <p:nvPicPr>
          <p:cNvPr id="9" name="Grafik 8" descr="Ein Bild, das Schuhwerk, Im Haus, Person, Decke enthält.&#10;&#10;KI-generierte Inhalte können fehlerhaft sein.">
            <a:extLst>
              <a:ext uri="{FF2B5EF4-FFF2-40B4-BE49-F238E27FC236}">
                <a16:creationId xmlns:a16="http://schemas.microsoft.com/office/drawing/2014/main" id="{61D5D132-5D08-8AF1-B3B1-084519B44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658" y="3445915"/>
            <a:ext cx="4355467" cy="3266600"/>
          </a:xfrm>
          <a:prstGeom prst="rect">
            <a:avLst/>
          </a:prstGeom>
        </p:spPr>
      </p:pic>
      <p:pic>
        <p:nvPicPr>
          <p:cNvPr id="12" name="Grafik 11" descr="Ein Bild, das Yoga, körperliche Fitness, Im Haus, Person enthält.&#10;&#10;KI-generierte Inhalte können fehlerhaft sein.">
            <a:extLst>
              <a:ext uri="{FF2B5EF4-FFF2-40B4-BE49-F238E27FC236}">
                <a16:creationId xmlns:a16="http://schemas.microsoft.com/office/drawing/2014/main" id="{8B7BF3D4-12D3-4AA0-DC63-1B7359528A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08" y="3731223"/>
            <a:ext cx="3975056" cy="2981292"/>
          </a:xfrm>
          <a:prstGeom prst="rect">
            <a:avLst/>
          </a:prstGeom>
        </p:spPr>
      </p:pic>
      <p:pic>
        <p:nvPicPr>
          <p:cNvPr id="15" name="Grafik 14" descr="Ein Bild, das Gebäude, Menschen, Im Haus, Decke enthält.&#10;&#10;KI-generierte Inhalte können fehlerhaft sein.">
            <a:extLst>
              <a:ext uri="{FF2B5EF4-FFF2-40B4-BE49-F238E27FC236}">
                <a16:creationId xmlns:a16="http://schemas.microsoft.com/office/drawing/2014/main" id="{3D52F17A-1146-9418-F66D-ADE14E0253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955" y="781060"/>
            <a:ext cx="4217610" cy="295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7930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60433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603224" y="-7143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Fitness – Nordic Walking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4779" y="6285699"/>
            <a:ext cx="385919" cy="42681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E4E31CF-6DE8-C2F1-CCB9-DD1428265A13}"/>
              </a:ext>
            </a:extLst>
          </p:cNvPr>
          <p:cNvSpPr txBox="1"/>
          <p:nvPr/>
        </p:nvSpPr>
        <p:spPr>
          <a:xfrm>
            <a:off x="1459754" y="1089897"/>
            <a:ext cx="621030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Wann? immer </a:t>
            </a:r>
            <a:r>
              <a:rPr lang="de-DE" sz="28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mittwochs um 18 Uhr</a:t>
            </a:r>
          </a:p>
          <a:p>
            <a:pPr algn="ctr"/>
            <a:endParaRPr lang="de-DE" sz="800" b="1" i="0" dirty="0">
              <a:solidFill>
                <a:schemeClr val="bg1"/>
              </a:solidFill>
              <a:effectLst/>
              <a:latin typeface="Roboto" panose="02000000000000000000" pitchFamily="2" charset="0"/>
            </a:endParaRPr>
          </a:p>
          <a:p>
            <a:pPr algn="ctr"/>
            <a:endParaRPr lang="de-DE" sz="800" b="1" i="0" dirty="0">
              <a:solidFill>
                <a:schemeClr val="bg1"/>
              </a:solidFill>
              <a:effectLst/>
              <a:latin typeface="Roboto" panose="02000000000000000000" pitchFamily="2" charset="0"/>
            </a:endParaRPr>
          </a:p>
          <a:p>
            <a:pPr algn="ctr"/>
            <a:r>
              <a:rPr lang="de-DE" sz="28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Wer? </a:t>
            </a:r>
            <a:r>
              <a:rPr lang="de-DE" sz="28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Alle: </a:t>
            </a:r>
            <a:r>
              <a:rPr lang="de-DE" sz="28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jung, alt, weiblich, männlich…..</a:t>
            </a:r>
            <a:br>
              <a:rPr lang="de-DE" sz="28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</a:br>
            <a:r>
              <a:rPr lang="de-DE" sz="28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*unterschiedliche Leistungsgruppen</a:t>
            </a:r>
          </a:p>
          <a:p>
            <a:pPr algn="ctr"/>
            <a:endParaRPr lang="de-DE" sz="800" b="1" i="0" dirty="0">
              <a:solidFill>
                <a:schemeClr val="bg1"/>
              </a:solidFill>
              <a:effectLst/>
              <a:latin typeface="Roboto" panose="02000000000000000000" pitchFamily="2" charset="0"/>
            </a:endParaRPr>
          </a:p>
          <a:p>
            <a:pPr algn="ctr"/>
            <a:endParaRPr lang="de-DE" sz="800" b="1" i="0" dirty="0">
              <a:solidFill>
                <a:schemeClr val="bg1"/>
              </a:solidFill>
              <a:effectLst/>
              <a:latin typeface="Roboto" panose="02000000000000000000" pitchFamily="2" charset="0"/>
            </a:endParaRPr>
          </a:p>
          <a:p>
            <a:pPr algn="ctr"/>
            <a:r>
              <a:rPr lang="de-DE" sz="28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Wo? </a:t>
            </a:r>
            <a:r>
              <a:rPr lang="de-DE" sz="28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Treffpunkt</a:t>
            </a:r>
            <a:r>
              <a:rPr lang="de-DE" sz="28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Ortsausgang in </a:t>
            </a:r>
            <a:r>
              <a:rPr lang="de-DE" sz="28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Richtung Schelldorf</a:t>
            </a:r>
            <a:br>
              <a:rPr lang="de-DE" sz="28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</a:br>
            <a:r>
              <a:rPr lang="de-DE" sz="28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*Dauer ca. 60-90 Minuten</a:t>
            </a:r>
          </a:p>
          <a:p>
            <a:pPr algn="ctr"/>
            <a:endParaRPr lang="de-DE" sz="800" b="1" i="0" dirty="0">
              <a:solidFill>
                <a:schemeClr val="bg1"/>
              </a:solidFill>
              <a:effectLst/>
              <a:latin typeface="Roboto" panose="02000000000000000000" pitchFamily="2" charset="0"/>
            </a:endParaRPr>
          </a:p>
          <a:p>
            <a:pPr algn="ctr"/>
            <a:endParaRPr lang="de-DE" sz="800" b="1" i="0" dirty="0">
              <a:solidFill>
                <a:schemeClr val="bg1"/>
              </a:solidFill>
              <a:effectLst/>
              <a:latin typeface="Roboto" panose="02000000000000000000" pitchFamily="2" charset="0"/>
            </a:endParaRPr>
          </a:p>
          <a:p>
            <a:pPr algn="ctr"/>
            <a:r>
              <a:rPr lang="de-DE" sz="28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Unverbindlich – wer da ist, ist da……</a:t>
            </a:r>
          </a:p>
          <a:p>
            <a:pPr algn="ctr"/>
            <a:endParaRPr lang="de-DE" sz="800" b="1" i="0" dirty="0">
              <a:solidFill>
                <a:schemeClr val="bg1"/>
              </a:solidFill>
              <a:effectLst/>
              <a:latin typeface="Roboto" panose="02000000000000000000" pitchFamily="2" charset="0"/>
            </a:endParaRPr>
          </a:p>
          <a:p>
            <a:pPr algn="ctr"/>
            <a:endParaRPr lang="de-DE" sz="800" b="1" i="0" dirty="0">
              <a:solidFill>
                <a:schemeClr val="bg1"/>
              </a:solidFill>
              <a:effectLst/>
              <a:latin typeface="Roboto" panose="02000000000000000000" pitchFamily="2" charset="0"/>
            </a:endParaRPr>
          </a:p>
          <a:p>
            <a:pPr algn="ctr"/>
            <a:r>
              <a:rPr lang="de-DE" sz="28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Ansprechpartner: Beata Bussinger 0170/3159524</a:t>
            </a:r>
          </a:p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8949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2943421" y="-11488"/>
            <a:ext cx="630515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Tagesordnung</a:t>
            </a:r>
          </a:p>
        </p:txBody>
      </p:sp>
      <p:sp>
        <p:nvSpPr>
          <p:cNvPr id="5" name="Halbbogen 4">
            <a:extLst>
              <a:ext uri="{FF2B5EF4-FFF2-40B4-BE49-F238E27FC236}">
                <a16:creationId xmlns:a16="http://schemas.microsoft.com/office/drawing/2014/main" id="{5F6AC37D-76CD-8DCB-CD39-77DFC180880D}"/>
              </a:ext>
            </a:extLst>
          </p:cNvPr>
          <p:cNvSpPr/>
          <p:nvPr/>
        </p:nvSpPr>
        <p:spPr>
          <a:xfrm rot="5400000">
            <a:off x="1352549" y="2057400"/>
            <a:ext cx="3600000" cy="3600000"/>
          </a:xfrm>
          <a:prstGeom prst="blockArc">
            <a:avLst>
              <a:gd name="adj1" fmla="val 10800000"/>
              <a:gd name="adj2" fmla="val 21162321"/>
              <a:gd name="adj3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C1A870A2-19B6-3E43-6EA0-4523E85CAD07}"/>
              </a:ext>
            </a:extLst>
          </p:cNvPr>
          <p:cNvGrpSpPr/>
          <p:nvPr/>
        </p:nvGrpSpPr>
        <p:grpSpPr>
          <a:xfrm>
            <a:off x="4393499" y="2606602"/>
            <a:ext cx="540000" cy="540000"/>
            <a:chOff x="6353174" y="2431800"/>
            <a:chExt cx="540000" cy="540000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90D99AD3-6A37-A280-216F-EF37F0C1694A}"/>
                </a:ext>
              </a:extLst>
            </p:cNvPr>
            <p:cNvSpPr/>
            <p:nvPr/>
          </p:nvSpPr>
          <p:spPr>
            <a:xfrm>
              <a:off x="6353174" y="2431800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softEdge rad="1270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35BB102C-B213-7478-D234-D600DAF82784}"/>
                </a:ext>
              </a:extLst>
            </p:cNvPr>
            <p:cNvSpPr/>
            <p:nvPr/>
          </p:nvSpPr>
          <p:spPr>
            <a:xfrm>
              <a:off x="6533174" y="2611800"/>
              <a:ext cx="180000" cy="18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softEdge rad="254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43A302E8-13AC-2330-A0EC-ABF4F91FC4C4}"/>
              </a:ext>
            </a:extLst>
          </p:cNvPr>
          <p:cNvSpPr txBox="1"/>
          <p:nvPr/>
        </p:nvSpPr>
        <p:spPr>
          <a:xfrm>
            <a:off x="3060000" y="1542667"/>
            <a:ext cx="42252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Begrüßung 1.Vorsitzender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5FB4C99-45D3-7E25-EC56-DAEB624EB64A}"/>
              </a:ext>
            </a:extLst>
          </p:cNvPr>
          <p:cNvSpPr txBox="1"/>
          <p:nvPr/>
        </p:nvSpPr>
        <p:spPr>
          <a:xfrm>
            <a:off x="4284000" y="2091870"/>
            <a:ext cx="42252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Protokoll vom 20.04.2024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C59F7BD-3BA5-5725-2D7A-61F8EBA9C32A}"/>
              </a:ext>
            </a:extLst>
          </p:cNvPr>
          <p:cNvSpPr txBox="1"/>
          <p:nvPr/>
        </p:nvSpPr>
        <p:spPr>
          <a:xfrm>
            <a:off x="4752000" y="2641073"/>
            <a:ext cx="506907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 des 1. Vorsitzenden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2D7E504-B26E-8361-0C9A-9AD1ECA7DE3C}"/>
              </a:ext>
            </a:extLst>
          </p:cNvPr>
          <p:cNvSpPr txBox="1"/>
          <p:nvPr/>
        </p:nvSpPr>
        <p:spPr>
          <a:xfrm>
            <a:off x="14165228" y="3190276"/>
            <a:ext cx="4786555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 Hauptkassier 2024</a:t>
            </a:r>
          </a:p>
          <a:p>
            <a:pPr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  <a:latin typeface="Georgia" panose="02040502050405020303" pitchFamily="18" charset="0"/>
              </a:rPr>
              <a:t>                         - Entlastung der Vorstandschaft 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C6320EA-91E8-DC17-CD25-1EA7D698DF10}"/>
              </a:ext>
            </a:extLst>
          </p:cNvPr>
          <p:cNvSpPr txBox="1"/>
          <p:nvPr/>
        </p:nvSpPr>
        <p:spPr>
          <a:xfrm>
            <a:off x="14130341" y="4482581"/>
            <a:ext cx="5379890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Berichte der Abteilungsleiter</a:t>
            </a:r>
          </a:p>
          <a:p>
            <a:pPr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  <a:latin typeface="Georgia" panose="02040502050405020303" pitchFamily="18" charset="0"/>
              </a:rPr>
              <a:t>              </a:t>
            </a:r>
            <a:r>
              <a:rPr lang="de-DE" sz="1200" dirty="0">
                <a:solidFill>
                  <a:schemeClr val="bg1"/>
                </a:solidFill>
                <a:latin typeface="Georgia" panose="02040502050405020303" pitchFamily="18" charset="0"/>
              </a:rPr>
              <a:t>Fußball – Fitness – Karate – Tennis – Volleyball – Ski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979D5D0-1CC8-A933-5C0D-02D06DE483EE}"/>
              </a:ext>
            </a:extLst>
          </p:cNvPr>
          <p:cNvSpPr txBox="1"/>
          <p:nvPr/>
        </p:nvSpPr>
        <p:spPr>
          <a:xfrm>
            <a:off x="13607369" y="5225683"/>
            <a:ext cx="53798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Beitragserhöhung Hauptverein</a:t>
            </a:r>
          </a:p>
        </p:txBody>
      </p:sp>
      <p:sp>
        <p:nvSpPr>
          <p:cNvPr id="19" name="!!Ehrungen">
            <a:extLst>
              <a:ext uri="{FF2B5EF4-FFF2-40B4-BE49-F238E27FC236}">
                <a16:creationId xmlns:a16="http://schemas.microsoft.com/office/drawing/2014/main" id="{42FD96BB-D58F-BB73-B89D-6CD54FA213DB}"/>
              </a:ext>
            </a:extLst>
          </p:cNvPr>
          <p:cNvSpPr txBox="1"/>
          <p:nvPr/>
        </p:nvSpPr>
        <p:spPr>
          <a:xfrm>
            <a:off x="14130341" y="3933378"/>
            <a:ext cx="216697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Ehrungen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C002CA8-9C74-B2E2-9C9F-BE35FB0B11A5}"/>
              </a:ext>
            </a:extLst>
          </p:cNvPr>
          <p:cNvSpPr txBox="1"/>
          <p:nvPr/>
        </p:nvSpPr>
        <p:spPr>
          <a:xfrm>
            <a:off x="12462922" y="5774888"/>
            <a:ext cx="53798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Verschiedenes und Anfragen</a:t>
            </a:r>
          </a:p>
        </p:txBody>
      </p:sp>
    </p:spTree>
    <p:extLst>
      <p:ext uri="{BB962C8B-B14F-4D97-AF65-F5344CB8AC3E}">
        <p14:creationId xmlns:p14="http://schemas.microsoft.com/office/powerpoint/2010/main" val="16311612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60433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872685" y="-98243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Fitness – Winterzauber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4779" y="6285699"/>
            <a:ext cx="385919" cy="42681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" name="Grafik 2" descr="Ein Bild, das Kleidung, Person, Jacke, draußen enthält.&#10;&#10;KI-generierte Inhalte können fehlerhaft sein.">
            <a:extLst>
              <a:ext uri="{FF2B5EF4-FFF2-40B4-BE49-F238E27FC236}">
                <a16:creationId xmlns:a16="http://schemas.microsoft.com/office/drawing/2014/main" id="{5D4A56D4-B767-1CCD-4422-E4E607559E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883" y="705419"/>
            <a:ext cx="3911332" cy="2933499"/>
          </a:xfrm>
          <a:prstGeom prst="rect">
            <a:avLst/>
          </a:prstGeom>
        </p:spPr>
      </p:pic>
      <p:pic>
        <p:nvPicPr>
          <p:cNvPr id="5" name="Grafik 4" descr="Ein Bild, das draußen, Himmel, Kleidung, Pflanze enthält.&#10;&#10;KI-generierte Inhalte können fehlerhaft sein.">
            <a:extLst>
              <a:ext uri="{FF2B5EF4-FFF2-40B4-BE49-F238E27FC236}">
                <a16:creationId xmlns:a16="http://schemas.microsoft.com/office/drawing/2014/main" id="{FB36A422-F2CB-786D-1520-9ED357488D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81" y="698003"/>
            <a:ext cx="3843875" cy="2882906"/>
          </a:xfrm>
          <a:prstGeom prst="rect">
            <a:avLst/>
          </a:prstGeom>
        </p:spPr>
      </p:pic>
      <p:pic>
        <p:nvPicPr>
          <p:cNvPr id="9" name="Grafik 8" descr="Ein Bild, das Person, Lächeln, Kleidung, Menschliches Gesicht enthält.&#10;&#10;KI-generierte Inhalte können fehlerhaft sein.">
            <a:extLst>
              <a:ext uri="{FF2B5EF4-FFF2-40B4-BE49-F238E27FC236}">
                <a16:creationId xmlns:a16="http://schemas.microsoft.com/office/drawing/2014/main" id="{810095C4-6C82-CB9C-B0C9-761A4AE177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16558" y="3580909"/>
            <a:ext cx="3843874" cy="2856101"/>
          </a:xfrm>
          <a:prstGeom prst="rect">
            <a:avLst/>
          </a:prstGeom>
        </p:spPr>
      </p:pic>
      <p:pic>
        <p:nvPicPr>
          <p:cNvPr id="14" name="Grafik 13" descr="Ein Bild, das Kleidung, Person, Menschliches Gesicht, Lächeln enthält.&#10;&#10;KI-generierte Inhalte können fehlerhaft sein.">
            <a:extLst>
              <a:ext uri="{FF2B5EF4-FFF2-40B4-BE49-F238E27FC236}">
                <a16:creationId xmlns:a16="http://schemas.microsoft.com/office/drawing/2014/main" id="{CD0DDD79-433F-1D97-C0D3-56BA1A4C77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85" y="3580909"/>
            <a:ext cx="3843875" cy="2882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762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60433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603224" y="-7143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Fitness – weitere Angebote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4779" y="6285699"/>
            <a:ext cx="385919" cy="42681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11940F1C-860E-78A4-BD71-31D3AAA65B03}"/>
              </a:ext>
            </a:extLst>
          </p:cNvPr>
          <p:cNvGrpSpPr/>
          <p:nvPr/>
        </p:nvGrpSpPr>
        <p:grpSpPr>
          <a:xfrm>
            <a:off x="204451" y="1300337"/>
            <a:ext cx="8754753" cy="4725514"/>
            <a:chOff x="262249" y="760587"/>
            <a:chExt cx="8754753" cy="4725514"/>
          </a:xfrm>
        </p:grpSpPr>
        <p:pic>
          <p:nvPicPr>
            <p:cNvPr id="3" name="Grafik 2" descr="Ein Bild, das Person, Schuhwerk, Straße, draußen enthält.&#10;&#10;KI-generierte Inhalte können fehlerhaft sein.">
              <a:extLst>
                <a:ext uri="{FF2B5EF4-FFF2-40B4-BE49-F238E27FC236}">
                  <a16:creationId xmlns:a16="http://schemas.microsoft.com/office/drawing/2014/main" id="{92161315-707E-EF9F-DCD7-288E30A73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249" y="760588"/>
              <a:ext cx="2912751" cy="1414505"/>
            </a:xfrm>
            <a:prstGeom prst="rect">
              <a:avLst/>
            </a:prstGeom>
          </p:spPr>
        </p:pic>
        <p:pic>
          <p:nvPicPr>
            <p:cNvPr id="9" name="Grafik 8" descr="Ein Bild, das Schuhwerk, draußen, Person, Kleidung enthält.&#10;&#10;KI-generierte Inhalte können fehlerhaft sein.">
              <a:extLst>
                <a:ext uri="{FF2B5EF4-FFF2-40B4-BE49-F238E27FC236}">
                  <a16:creationId xmlns:a16="http://schemas.microsoft.com/office/drawing/2014/main" id="{76AC00B0-848B-763E-DCC5-5003026A7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4250" y="760587"/>
              <a:ext cx="2912752" cy="4725514"/>
            </a:xfrm>
            <a:prstGeom prst="rect">
              <a:avLst/>
            </a:prstGeom>
          </p:spPr>
        </p:pic>
        <p:pic>
          <p:nvPicPr>
            <p:cNvPr id="12" name="Grafik 11" descr="Ein Bild, das draußen, Gebäude, Gelände, Menschen enthält.&#10;&#10;KI-generierte Inhalte können fehlerhaft sein.">
              <a:extLst>
                <a:ext uri="{FF2B5EF4-FFF2-40B4-BE49-F238E27FC236}">
                  <a16:creationId xmlns:a16="http://schemas.microsoft.com/office/drawing/2014/main" id="{92648F64-CE1B-95BF-69CC-B73E290265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5000" y="760587"/>
              <a:ext cx="3269318" cy="1414505"/>
            </a:xfrm>
            <a:prstGeom prst="rect">
              <a:avLst/>
            </a:prstGeom>
          </p:spPr>
        </p:pic>
        <p:pic>
          <p:nvPicPr>
            <p:cNvPr id="16" name="Grafik 15" descr="Ein Bild, das Person, Sportausrüstung, Schuhwerk, Rollschuhsport enthält.&#10;&#10;KI-generierte Inhalte können fehlerhaft sein.">
              <a:extLst>
                <a:ext uri="{FF2B5EF4-FFF2-40B4-BE49-F238E27FC236}">
                  <a16:creationId xmlns:a16="http://schemas.microsoft.com/office/drawing/2014/main" id="{F412B63A-75B0-6293-8C78-11E74E88D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249" y="2175092"/>
              <a:ext cx="5424101" cy="3311009"/>
            </a:xfrm>
            <a:prstGeom prst="rect">
              <a:avLst/>
            </a:prstGeom>
          </p:spPr>
        </p:pic>
        <p:pic>
          <p:nvPicPr>
            <p:cNvPr id="14" name="Grafik 13" descr="Ein Bild, das draußen, Schuhwerk, Gelände, Person enthält.&#10;&#10;KI-generierte Inhalte können fehlerhaft sein.">
              <a:extLst>
                <a:ext uri="{FF2B5EF4-FFF2-40B4-BE49-F238E27FC236}">
                  <a16:creationId xmlns:a16="http://schemas.microsoft.com/office/drawing/2014/main" id="{D15E126A-FB00-24B6-825E-DCB263FA31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5300" y="3830597"/>
              <a:ext cx="3409018" cy="1655504"/>
            </a:xfrm>
            <a:prstGeom prst="rect">
              <a:avLst/>
            </a:prstGeom>
          </p:spPr>
        </p:pic>
        <p:pic>
          <p:nvPicPr>
            <p:cNvPr id="5" name="Grafik 4" descr="Ein Bild, das Himmel, draußen, Straße, Baum enthält.&#10;&#10;KI-generierte Inhalte können fehlerhaft sein.">
              <a:extLst>
                <a:ext uri="{FF2B5EF4-FFF2-40B4-BE49-F238E27FC236}">
                  <a16:creationId xmlns:a16="http://schemas.microsoft.com/office/drawing/2014/main" id="{6C2B3253-DAF7-622B-E780-AA0DE0790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5300" y="2175093"/>
              <a:ext cx="3409018" cy="1655504"/>
            </a:xfrm>
            <a:prstGeom prst="rect">
              <a:avLst/>
            </a:prstGeom>
          </p:spPr>
        </p:pic>
      </p:grpSp>
      <p:sp>
        <p:nvSpPr>
          <p:cNvPr id="2" name="!!Rechteck 6">
            <a:extLst>
              <a:ext uri="{FF2B5EF4-FFF2-40B4-BE49-F238E27FC236}">
                <a16:creationId xmlns:a16="http://schemas.microsoft.com/office/drawing/2014/main" id="{9C232A42-A3CD-30B7-E267-F0D2183B70DC}"/>
              </a:ext>
            </a:extLst>
          </p:cNvPr>
          <p:cNvSpPr/>
          <p:nvPr/>
        </p:nvSpPr>
        <p:spPr>
          <a:xfrm>
            <a:off x="603224" y="698003"/>
            <a:ext cx="795720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Inline Skating Kurs</a:t>
            </a:r>
          </a:p>
        </p:txBody>
      </p:sp>
    </p:spTree>
    <p:extLst>
      <p:ext uri="{BB962C8B-B14F-4D97-AF65-F5344CB8AC3E}">
        <p14:creationId xmlns:p14="http://schemas.microsoft.com/office/powerpoint/2010/main" val="1999905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60433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603224" y="-7143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Fitness – Vorankündigung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4779" y="6285699"/>
            <a:ext cx="385919" cy="42681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" name="Grafik 2" descr="Ein Bild, das Text, Screenshot, Cartoon enthält.&#10;&#10;KI-generierte Inhalte können fehlerhaft sein.">
            <a:extLst>
              <a:ext uri="{FF2B5EF4-FFF2-40B4-BE49-F238E27FC236}">
                <a16:creationId xmlns:a16="http://schemas.microsoft.com/office/drawing/2014/main" id="{ECE35122-3128-641A-DF07-6695866551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967" y="737789"/>
            <a:ext cx="4150633" cy="581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625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8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7762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701231" y="4685197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Tennis</a:t>
            </a: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318700" y="1099885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Berichte aus den Abteilungen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381" y="2219448"/>
            <a:ext cx="1912910" cy="21156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1093880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7762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580553" y="-7143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Tennis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5899" y="6204150"/>
            <a:ext cx="388459" cy="4296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2E1F155-5F16-B043-B020-C23D4699E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291" y="874931"/>
            <a:ext cx="7951216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Abtelungsleitung</a:t>
            </a: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			 Patrick </a:t>
            </a:r>
            <a:r>
              <a:rPr kumimoji="0" lang="en-US" altLang="zh-CN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Glossner</a:t>
            </a:r>
            <a:endParaRPr kumimoji="0" lang="en-US" altLang="zh-CN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 panose="02040502050405020303" pitchFamily="18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zh-CN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STV. </a:t>
            </a:r>
            <a:r>
              <a:rPr kumimoji="0" lang="en-US" altLang="zh-CN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Abtelungsleitung</a:t>
            </a:r>
            <a:r>
              <a:rPr lang="en-US" altLang="zh-CN" sz="2800" dirty="0">
                <a:solidFill>
                  <a:schemeClr val="bg1"/>
                </a:solidFill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		 </a:t>
            </a: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Gerhard </a:t>
            </a:r>
            <a:r>
              <a:rPr kumimoji="0" lang="en-US" altLang="zh-CN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Heiß</a:t>
            </a: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zh-CN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Kassier</a:t>
            </a:r>
            <a:r>
              <a:rPr lang="en-US" altLang="zh-CN" sz="2800" dirty="0">
                <a:solidFill>
                  <a:schemeClr val="bg1"/>
                </a:solidFill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				</a:t>
            </a: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Markus </a:t>
            </a:r>
            <a:r>
              <a:rPr kumimoji="0" lang="en-US" altLang="zh-CN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Brosinger</a:t>
            </a:r>
            <a:endParaRPr kumimoji="0" lang="en-US" altLang="zh-CN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 panose="02040502050405020303" pitchFamily="18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zh-CN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Schriftführer</a:t>
            </a: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und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online </a:t>
            </a:r>
            <a:r>
              <a:rPr kumimoji="0" lang="en-US" altLang="zh-CN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Themen</a:t>
            </a:r>
            <a:r>
              <a:rPr lang="en-US" altLang="zh-CN" sz="2800" dirty="0">
                <a:solidFill>
                  <a:schemeClr val="bg1"/>
                </a:solidFill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			</a:t>
            </a: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Martin Bauer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zh-CN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Jugendarbeit</a:t>
            </a: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	 		Verena Grimm </a:t>
            </a:r>
            <a:r>
              <a:rPr kumimoji="0" lang="en-US" altLang="zh-CN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mit</a:t>
            </a: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2800" dirty="0">
                <a:solidFill>
                  <a:schemeClr val="bg1"/>
                </a:solidFill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					</a:t>
            </a: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Christian </a:t>
            </a:r>
            <a:r>
              <a:rPr kumimoji="0" lang="en-US" altLang="zh-CN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Tratz</a:t>
            </a:r>
            <a:endParaRPr kumimoji="0" lang="en-US" altLang="zh-CN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 panose="02040502050405020303" pitchFamily="18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sz="2800" dirty="0">
              <a:solidFill>
                <a:schemeClr val="bg1"/>
              </a:solidFill>
              <a:latin typeface="Georgia" panose="02040502050405020303" pitchFamily="18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sz="2800" dirty="0">
              <a:solidFill>
                <a:schemeClr val="bg1"/>
              </a:solidFill>
              <a:latin typeface="Georgia" panose="02040502050405020303" pitchFamily="18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Nicht</a:t>
            </a:r>
            <a:r>
              <a:rPr kumimoji="0" lang="en-US" altLang="zh-CN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auf dem Bild: Christian </a:t>
            </a:r>
            <a:r>
              <a:rPr kumimoji="0" lang="en-US" altLang="zh-CN" sz="16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Georgia" panose="02040502050405020303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Tratz</a:t>
            </a:r>
            <a:endParaRPr kumimoji="0" lang="de-DE" altLang="zh-CN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zh-CN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2055" name="Image1">
            <a:extLst>
              <a:ext uri="{FF2B5EF4-FFF2-40B4-BE49-F238E27FC236}">
                <a16:creationId xmlns:a16="http://schemas.microsoft.com/office/drawing/2014/main" id="{CEF95535-E963-817F-6FEF-22709AC3B23A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503" y="0"/>
            <a:ext cx="40604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452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7762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580553" y="-7143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Tennis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5899" y="6204150"/>
            <a:ext cx="388459" cy="4296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" name="Image1">
            <a:extLst>
              <a:ext uri="{FF2B5EF4-FFF2-40B4-BE49-F238E27FC236}">
                <a16:creationId xmlns:a16="http://schemas.microsoft.com/office/drawing/2014/main" id="{A20D4FC6-DA3D-11FA-AB91-E165B7DFCED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b="23360"/>
          <a:stretch/>
        </p:blipFill>
        <p:spPr>
          <a:xfrm>
            <a:off x="580553" y="1924545"/>
            <a:ext cx="7947371" cy="2740025"/>
          </a:xfrm>
          <a:prstGeom prst="rect">
            <a:avLst/>
          </a:prstGeom>
        </p:spPr>
      </p:pic>
      <p:sp>
        <p:nvSpPr>
          <p:cNvPr id="4" name="!!Rechteck 6">
            <a:extLst>
              <a:ext uri="{FF2B5EF4-FFF2-40B4-BE49-F238E27FC236}">
                <a16:creationId xmlns:a16="http://schemas.microsoft.com/office/drawing/2014/main" id="{F973FF8C-DDDE-D5E9-27CA-4FFE6269F3B8}"/>
              </a:ext>
            </a:extLst>
          </p:cNvPr>
          <p:cNvSpPr/>
          <p:nvPr/>
        </p:nvSpPr>
        <p:spPr>
          <a:xfrm>
            <a:off x="783468" y="1155104"/>
            <a:ext cx="795720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Herren Allgemein</a:t>
            </a:r>
          </a:p>
        </p:txBody>
      </p:sp>
    </p:spTree>
    <p:extLst>
      <p:ext uri="{BB962C8B-B14F-4D97-AF65-F5344CB8AC3E}">
        <p14:creationId xmlns:p14="http://schemas.microsoft.com/office/powerpoint/2010/main" val="36927944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7762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580553" y="-7143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Tennis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5899" y="6204150"/>
            <a:ext cx="388459" cy="4296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!!Rechteck 6">
            <a:extLst>
              <a:ext uri="{FF2B5EF4-FFF2-40B4-BE49-F238E27FC236}">
                <a16:creationId xmlns:a16="http://schemas.microsoft.com/office/drawing/2014/main" id="{F973FF8C-DDDE-D5E9-27CA-4FFE6269F3B8}"/>
              </a:ext>
            </a:extLst>
          </p:cNvPr>
          <p:cNvSpPr/>
          <p:nvPr/>
        </p:nvSpPr>
        <p:spPr>
          <a:xfrm>
            <a:off x="0" y="1193204"/>
            <a:ext cx="941069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Herren Winterrunde mit Stammham</a:t>
            </a:r>
          </a:p>
        </p:txBody>
      </p:sp>
      <p:pic>
        <p:nvPicPr>
          <p:cNvPr id="3" name="Image1">
            <a:extLst>
              <a:ext uri="{FF2B5EF4-FFF2-40B4-BE49-F238E27FC236}">
                <a16:creationId xmlns:a16="http://schemas.microsoft.com/office/drawing/2014/main" id="{9088C23C-00B6-2BE6-1C79-D75DD6A4BE4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t="15033" r="30706" b="41401"/>
          <a:stretch/>
        </p:blipFill>
        <p:spPr>
          <a:xfrm>
            <a:off x="468501" y="1839535"/>
            <a:ext cx="8473695" cy="239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78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7762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580553" y="-7143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Tennis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5899" y="6204150"/>
            <a:ext cx="388459" cy="4296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!!Rechteck 6">
            <a:extLst>
              <a:ext uri="{FF2B5EF4-FFF2-40B4-BE49-F238E27FC236}">
                <a16:creationId xmlns:a16="http://schemas.microsoft.com/office/drawing/2014/main" id="{F973FF8C-DDDE-D5E9-27CA-4FFE6269F3B8}"/>
              </a:ext>
            </a:extLst>
          </p:cNvPr>
          <p:cNvSpPr/>
          <p:nvPr/>
        </p:nvSpPr>
        <p:spPr>
          <a:xfrm>
            <a:off x="922246" y="1117004"/>
            <a:ext cx="795720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Damen mit dem SC Steinberg</a:t>
            </a:r>
          </a:p>
        </p:txBody>
      </p:sp>
      <p:pic>
        <p:nvPicPr>
          <p:cNvPr id="3" name="Image1">
            <a:extLst>
              <a:ext uri="{FF2B5EF4-FFF2-40B4-BE49-F238E27FC236}">
                <a16:creationId xmlns:a16="http://schemas.microsoft.com/office/drawing/2014/main" id="{96D787DF-817F-ED97-06A3-EA220DC41BE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t="12258" b="19428"/>
          <a:stretch/>
        </p:blipFill>
        <p:spPr>
          <a:xfrm>
            <a:off x="238861" y="1763335"/>
            <a:ext cx="8640594" cy="265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9547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7762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580553" y="-7143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Tennis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5899" y="6204150"/>
            <a:ext cx="388459" cy="4296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!!Rechteck 6">
            <a:extLst>
              <a:ext uri="{FF2B5EF4-FFF2-40B4-BE49-F238E27FC236}">
                <a16:creationId xmlns:a16="http://schemas.microsoft.com/office/drawing/2014/main" id="{F973FF8C-DDDE-D5E9-27CA-4FFE6269F3B8}"/>
              </a:ext>
            </a:extLst>
          </p:cNvPr>
          <p:cNvSpPr/>
          <p:nvPr/>
        </p:nvSpPr>
        <p:spPr>
          <a:xfrm>
            <a:off x="334726" y="1033858"/>
            <a:ext cx="87917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Herren 50 mit der </a:t>
            </a:r>
            <a:r>
              <a:rPr lang="de-DE" sz="3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SpVgg</a:t>
            </a:r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 Hofstetten</a:t>
            </a:r>
          </a:p>
        </p:txBody>
      </p:sp>
      <p:pic>
        <p:nvPicPr>
          <p:cNvPr id="2" name="Image1">
            <a:extLst>
              <a:ext uri="{FF2B5EF4-FFF2-40B4-BE49-F238E27FC236}">
                <a16:creationId xmlns:a16="http://schemas.microsoft.com/office/drawing/2014/main" id="{BA064107-AE3E-56B8-19AA-A88FE56D8BF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l="6142" t="40012" r="8629"/>
          <a:stretch/>
        </p:blipFill>
        <p:spPr>
          <a:xfrm>
            <a:off x="425450" y="1753095"/>
            <a:ext cx="8547100" cy="252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5302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7762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580553" y="-7143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Tennis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5899" y="6204150"/>
            <a:ext cx="388459" cy="4296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!!Rechteck 6">
            <a:extLst>
              <a:ext uri="{FF2B5EF4-FFF2-40B4-BE49-F238E27FC236}">
                <a16:creationId xmlns:a16="http://schemas.microsoft.com/office/drawing/2014/main" id="{F973FF8C-DDDE-D5E9-27CA-4FFE6269F3B8}"/>
              </a:ext>
            </a:extLst>
          </p:cNvPr>
          <p:cNvSpPr/>
          <p:nvPr/>
        </p:nvSpPr>
        <p:spPr>
          <a:xfrm>
            <a:off x="-1" y="1141808"/>
            <a:ext cx="939800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Spiele der Herrenmannschaft Sonntags ab 10 Uhr</a:t>
            </a:r>
          </a:p>
        </p:txBody>
      </p:sp>
      <p:sp>
        <p:nvSpPr>
          <p:cNvPr id="3" name="!!Rechteck 6">
            <a:extLst>
              <a:ext uri="{FF2B5EF4-FFF2-40B4-BE49-F238E27FC236}">
                <a16:creationId xmlns:a16="http://schemas.microsoft.com/office/drawing/2014/main" id="{4702A77B-C507-C484-3548-BEF4A19287F6}"/>
              </a:ext>
            </a:extLst>
          </p:cNvPr>
          <p:cNvSpPr/>
          <p:nvPr/>
        </p:nvSpPr>
        <p:spPr>
          <a:xfrm>
            <a:off x="0" y="1911249"/>
            <a:ext cx="939800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Ab heuer auch eine U12 Mannschaft</a:t>
            </a:r>
          </a:p>
        </p:txBody>
      </p:sp>
      <p:sp>
        <p:nvSpPr>
          <p:cNvPr id="5" name="!!Rechteck 6">
            <a:extLst>
              <a:ext uri="{FF2B5EF4-FFF2-40B4-BE49-F238E27FC236}">
                <a16:creationId xmlns:a16="http://schemas.microsoft.com/office/drawing/2014/main" id="{CE190D52-AA63-0B49-E1E2-FE4CB1C58493}"/>
              </a:ext>
            </a:extLst>
          </p:cNvPr>
          <p:cNvSpPr/>
          <p:nvPr/>
        </p:nvSpPr>
        <p:spPr>
          <a:xfrm>
            <a:off x="-1" y="2630015"/>
            <a:ext cx="939800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Trainingszeiten der einzelnen Mannschaften hängen am Tennisplatz aus</a:t>
            </a:r>
          </a:p>
        </p:txBody>
      </p:sp>
    </p:spTree>
    <p:extLst>
      <p:ext uri="{BB962C8B-B14F-4D97-AF65-F5344CB8AC3E}">
        <p14:creationId xmlns:p14="http://schemas.microsoft.com/office/powerpoint/2010/main" val="2601502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4" grpId="0"/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2943421" y="-11488"/>
            <a:ext cx="630515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Tagesordnung</a:t>
            </a:r>
          </a:p>
        </p:txBody>
      </p:sp>
      <p:sp>
        <p:nvSpPr>
          <p:cNvPr id="5" name="Halbbogen 4">
            <a:extLst>
              <a:ext uri="{FF2B5EF4-FFF2-40B4-BE49-F238E27FC236}">
                <a16:creationId xmlns:a16="http://schemas.microsoft.com/office/drawing/2014/main" id="{5F6AC37D-76CD-8DCB-CD39-77DFC180880D}"/>
              </a:ext>
            </a:extLst>
          </p:cNvPr>
          <p:cNvSpPr/>
          <p:nvPr/>
        </p:nvSpPr>
        <p:spPr>
          <a:xfrm rot="5400000">
            <a:off x="1352549" y="2057400"/>
            <a:ext cx="3600000" cy="3600000"/>
          </a:xfrm>
          <a:prstGeom prst="blockArc">
            <a:avLst>
              <a:gd name="adj1" fmla="val 10800000"/>
              <a:gd name="adj2" fmla="val 21162321"/>
              <a:gd name="adj3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C1A870A2-19B6-3E43-6EA0-4523E85CAD07}"/>
              </a:ext>
            </a:extLst>
          </p:cNvPr>
          <p:cNvGrpSpPr/>
          <p:nvPr/>
        </p:nvGrpSpPr>
        <p:grpSpPr>
          <a:xfrm>
            <a:off x="4613572" y="3117705"/>
            <a:ext cx="540000" cy="540000"/>
            <a:chOff x="6353174" y="2431800"/>
            <a:chExt cx="540000" cy="540000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90D99AD3-6A37-A280-216F-EF37F0C1694A}"/>
                </a:ext>
              </a:extLst>
            </p:cNvPr>
            <p:cNvSpPr/>
            <p:nvPr/>
          </p:nvSpPr>
          <p:spPr>
            <a:xfrm>
              <a:off x="6353174" y="2431800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softEdge rad="1270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35BB102C-B213-7478-D234-D600DAF82784}"/>
                </a:ext>
              </a:extLst>
            </p:cNvPr>
            <p:cNvSpPr/>
            <p:nvPr/>
          </p:nvSpPr>
          <p:spPr>
            <a:xfrm>
              <a:off x="6533174" y="2611800"/>
              <a:ext cx="180000" cy="18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softEdge rad="254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43A302E8-13AC-2330-A0EC-ABF4F91FC4C4}"/>
              </a:ext>
            </a:extLst>
          </p:cNvPr>
          <p:cNvSpPr txBox="1"/>
          <p:nvPr/>
        </p:nvSpPr>
        <p:spPr>
          <a:xfrm>
            <a:off x="3060000" y="1542667"/>
            <a:ext cx="42252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Begrüßung 1.Vorsitzender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5FB4C99-45D3-7E25-EC56-DAEB624EB64A}"/>
              </a:ext>
            </a:extLst>
          </p:cNvPr>
          <p:cNvSpPr txBox="1"/>
          <p:nvPr/>
        </p:nvSpPr>
        <p:spPr>
          <a:xfrm>
            <a:off x="4284000" y="2091870"/>
            <a:ext cx="42252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Protokoll vom 20.04.2024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C59F7BD-3BA5-5725-2D7A-61F8EBA9C32A}"/>
              </a:ext>
            </a:extLst>
          </p:cNvPr>
          <p:cNvSpPr txBox="1"/>
          <p:nvPr/>
        </p:nvSpPr>
        <p:spPr>
          <a:xfrm>
            <a:off x="4752000" y="2641073"/>
            <a:ext cx="506907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 des 1. Vorsitzenden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2D7E504-B26E-8361-0C9A-9AD1ECA7DE3C}"/>
              </a:ext>
            </a:extLst>
          </p:cNvPr>
          <p:cNvSpPr txBox="1"/>
          <p:nvPr/>
        </p:nvSpPr>
        <p:spPr>
          <a:xfrm>
            <a:off x="4968000" y="3190276"/>
            <a:ext cx="4786555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 Hauptkassier 2024</a:t>
            </a:r>
          </a:p>
          <a:p>
            <a:pPr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  <a:latin typeface="Georgia" panose="02040502050405020303" pitchFamily="18" charset="0"/>
              </a:rPr>
              <a:t>                         - Entlastung der Vorstandschaft 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C6320EA-91E8-DC17-CD25-1EA7D698DF10}"/>
              </a:ext>
            </a:extLst>
          </p:cNvPr>
          <p:cNvSpPr txBox="1"/>
          <p:nvPr/>
        </p:nvSpPr>
        <p:spPr>
          <a:xfrm>
            <a:off x="14130341" y="4482581"/>
            <a:ext cx="5379890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Berichte der Abteilungsleiter</a:t>
            </a:r>
          </a:p>
          <a:p>
            <a:pPr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  <a:latin typeface="Georgia" panose="02040502050405020303" pitchFamily="18" charset="0"/>
              </a:rPr>
              <a:t>              </a:t>
            </a:r>
            <a:r>
              <a:rPr lang="de-DE" sz="1200" dirty="0">
                <a:solidFill>
                  <a:schemeClr val="bg1"/>
                </a:solidFill>
                <a:latin typeface="Georgia" panose="02040502050405020303" pitchFamily="18" charset="0"/>
              </a:rPr>
              <a:t>Fußball – Fitness – Karate – Tennis – Volleyball – Ski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979D5D0-1CC8-A933-5C0D-02D06DE483EE}"/>
              </a:ext>
            </a:extLst>
          </p:cNvPr>
          <p:cNvSpPr txBox="1"/>
          <p:nvPr/>
        </p:nvSpPr>
        <p:spPr>
          <a:xfrm>
            <a:off x="13607369" y="5225683"/>
            <a:ext cx="53798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Beitragserhöhung Hauptverein</a:t>
            </a:r>
          </a:p>
        </p:txBody>
      </p:sp>
      <p:sp>
        <p:nvSpPr>
          <p:cNvPr id="19" name="!!Ehrungen">
            <a:extLst>
              <a:ext uri="{FF2B5EF4-FFF2-40B4-BE49-F238E27FC236}">
                <a16:creationId xmlns:a16="http://schemas.microsoft.com/office/drawing/2014/main" id="{42FD96BB-D58F-BB73-B89D-6CD54FA213DB}"/>
              </a:ext>
            </a:extLst>
          </p:cNvPr>
          <p:cNvSpPr txBox="1"/>
          <p:nvPr/>
        </p:nvSpPr>
        <p:spPr>
          <a:xfrm>
            <a:off x="14130341" y="3933378"/>
            <a:ext cx="216697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Ehrungen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C002CA8-9C74-B2E2-9C9F-BE35FB0B11A5}"/>
              </a:ext>
            </a:extLst>
          </p:cNvPr>
          <p:cNvSpPr txBox="1"/>
          <p:nvPr/>
        </p:nvSpPr>
        <p:spPr>
          <a:xfrm>
            <a:off x="12462922" y="5774888"/>
            <a:ext cx="53798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Verschiedenes und Anfragen</a:t>
            </a:r>
          </a:p>
        </p:txBody>
      </p:sp>
    </p:spTree>
    <p:extLst>
      <p:ext uri="{BB962C8B-B14F-4D97-AF65-F5344CB8AC3E}">
        <p14:creationId xmlns:p14="http://schemas.microsoft.com/office/powerpoint/2010/main" val="13890977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7762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580553" y="-7143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Tennis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5899" y="6204150"/>
            <a:ext cx="388459" cy="4296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!!Rechteck 6">
            <a:extLst>
              <a:ext uri="{FF2B5EF4-FFF2-40B4-BE49-F238E27FC236}">
                <a16:creationId xmlns:a16="http://schemas.microsoft.com/office/drawing/2014/main" id="{CE190D52-AA63-0B49-E1E2-FE4CB1C58493}"/>
              </a:ext>
            </a:extLst>
          </p:cNvPr>
          <p:cNvSpPr/>
          <p:nvPr/>
        </p:nvSpPr>
        <p:spPr>
          <a:xfrm>
            <a:off x="177799" y="698003"/>
            <a:ext cx="939800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Impressionen Arbeitseinsätze</a:t>
            </a:r>
          </a:p>
        </p:txBody>
      </p:sp>
      <p:pic>
        <p:nvPicPr>
          <p:cNvPr id="11" name="Grafik 10" descr="Ein Bild, das draußen, Himmel, Gras, Baum enthält.&#10;&#10;KI-generierte Inhalte können fehlerhaft sein.">
            <a:extLst>
              <a:ext uri="{FF2B5EF4-FFF2-40B4-BE49-F238E27FC236}">
                <a16:creationId xmlns:a16="http://schemas.microsoft.com/office/drawing/2014/main" id="{E3FC838A-42D2-D8AB-2B4B-8A8FCBE26E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29" y="1345930"/>
            <a:ext cx="4471308" cy="2430446"/>
          </a:xfrm>
          <a:prstGeom prst="rect">
            <a:avLst/>
          </a:prstGeom>
        </p:spPr>
      </p:pic>
      <p:pic>
        <p:nvPicPr>
          <p:cNvPr id="13" name="Grafik 12" descr="Ein Bild, das draußen, Gelände, Baum, Straße enthält.&#10;&#10;KI-generierte Inhalte können fehlerhaft sein.">
            <a:extLst>
              <a:ext uri="{FF2B5EF4-FFF2-40B4-BE49-F238E27FC236}">
                <a16:creationId xmlns:a16="http://schemas.microsoft.com/office/drawing/2014/main" id="{0A1CF2DA-B8F2-A15F-FFA2-42A1421AE7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745" y="3645958"/>
            <a:ext cx="4356680" cy="2575112"/>
          </a:xfrm>
          <a:prstGeom prst="rect">
            <a:avLst/>
          </a:prstGeom>
        </p:spPr>
      </p:pic>
      <p:pic>
        <p:nvPicPr>
          <p:cNvPr id="17" name="Grafik 16" descr="Ein Bild, das draußen, Baum, Gras, Sport enthält.&#10;&#10;KI-generierte Inhalte können fehlerhaft sein.">
            <a:extLst>
              <a:ext uri="{FF2B5EF4-FFF2-40B4-BE49-F238E27FC236}">
                <a16:creationId xmlns:a16="http://schemas.microsoft.com/office/drawing/2014/main" id="{CD9D61F1-2465-AD0D-B0BA-F7B7F7967A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33" y="3699718"/>
            <a:ext cx="4482404" cy="2521352"/>
          </a:xfrm>
          <a:prstGeom prst="rect">
            <a:avLst/>
          </a:prstGeom>
        </p:spPr>
      </p:pic>
      <p:pic>
        <p:nvPicPr>
          <p:cNvPr id="19" name="Grafik 18" descr="Ein Bild, das draußen, Gras, Baum, Pflanze enthält.&#10;&#10;KI-generierte Inhalte können fehlerhaft sein.">
            <a:extLst>
              <a:ext uri="{FF2B5EF4-FFF2-40B4-BE49-F238E27FC236}">
                <a16:creationId xmlns:a16="http://schemas.microsoft.com/office/drawing/2014/main" id="{AF47D7AE-6A45-368C-E91B-828E3825587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537" y="1345930"/>
            <a:ext cx="4331888" cy="2430446"/>
          </a:xfrm>
          <a:prstGeom prst="rect">
            <a:avLst/>
          </a:prstGeom>
        </p:spPr>
      </p:pic>
      <p:pic>
        <p:nvPicPr>
          <p:cNvPr id="21" name="Grafik 20" descr="Ein Bild, das Gelände, draußen, Himmel, Tennis enthält.&#10;&#10;KI-generierte Inhalte können fehlerhaft sein.">
            <a:extLst>
              <a:ext uri="{FF2B5EF4-FFF2-40B4-BE49-F238E27FC236}">
                <a16:creationId xmlns:a16="http://schemas.microsoft.com/office/drawing/2014/main" id="{65D4E8EF-5D03-90D3-CCBB-A4AAE2EA855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29" y="1349220"/>
            <a:ext cx="8803196" cy="4871850"/>
          </a:xfrm>
          <a:prstGeom prst="rect">
            <a:avLst/>
          </a:prstGeom>
        </p:spPr>
      </p:pic>
      <p:pic>
        <p:nvPicPr>
          <p:cNvPr id="23" name="Grafik 22" descr="Ein Bild, das Gerichtshof, Sport, Sportspiele, Person enthält.&#10;&#10;KI-generierte Inhalte können fehlerhaft sein.">
            <a:extLst>
              <a:ext uri="{FF2B5EF4-FFF2-40B4-BE49-F238E27FC236}">
                <a16:creationId xmlns:a16="http://schemas.microsoft.com/office/drawing/2014/main" id="{7A3B0E16-23CC-AD72-6AE1-90AA199E9ED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000" y="9861437"/>
            <a:ext cx="9144000" cy="6858000"/>
          </a:xfrm>
          <a:prstGeom prst="rect">
            <a:avLst/>
          </a:prstGeom>
        </p:spPr>
      </p:pic>
      <p:pic>
        <p:nvPicPr>
          <p:cNvPr id="25" name="Grafik 24" descr="Ein Bild, das Sport, Sportspiele, Tennis, Gerichtshof enthält.&#10;&#10;KI-generierte Inhalte können fehlerhaft sein.">
            <a:extLst>
              <a:ext uri="{FF2B5EF4-FFF2-40B4-BE49-F238E27FC236}">
                <a16:creationId xmlns:a16="http://schemas.microsoft.com/office/drawing/2014/main" id="{F5EAA7B5-9D21-10B7-CBE5-7B4C9E37180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2050" y="5300051"/>
            <a:ext cx="3086100" cy="6858000"/>
          </a:xfrm>
          <a:prstGeom prst="rect">
            <a:avLst/>
          </a:prstGeom>
        </p:spPr>
      </p:pic>
      <p:pic>
        <p:nvPicPr>
          <p:cNvPr id="27" name="Grafik 26" descr="Ein Bild, das Im Haus, Geschirr, Person, Mahlzeit enthält.&#10;&#10;KI-generierte Inhalte können fehlerhaft sein.">
            <a:extLst>
              <a:ext uri="{FF2B5EF4-FFF2-40B4-BE49-F238E27FC236}">
                <a16:creationId xmlns:a16="http://schemas.microsoft.com/office/drawing/2014/main" id="{AF8206B3-1361-ED47-78E8-CB739BBC7EC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40093" y="5863007"/>
            <a:ext cx="5143500" cy="6858000"/>
          </a:xfrm>
          <a:prstGeom prst="rect">
            <a:avLst/>
          </a:prstGeom>
        </p:spPr>
      </p:pic>
      <p:pic>
        <p:nvPicPr>
          <p:cNvPr id="29" name="Grafik 28" descr="Ein Bild, das Person, Kleidung, Im Haus, Wand enthält.&#10;&#10;KI-generierte Inhalte können fehlerhaft sein.">
            <a:extLst>
              <a:ext uri="{FF2B5EF4-FFF2-40B4-BE49-F238E27FC236}">
                <a16:creationId xmlns:a16="http://schemas.microsoft.com/office/drawing/2014/main" id="{CEFDADA7-6565-83F1-EB28-44D84C92E1B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91897" y="-4369858"/>
            <a:ext cx="5143500" cy="6858000"/>
          </a:xfrm>
          <a:prstGeom prst="rect">
            <a:avLst/>
          </a:prstGeom>
        </p:spPr>
      </p:pic>
      <p:pic>
        <p:nvPicPr>
          <p:cNvPr id="31" name="Grafik 30" descr="Ein Bild, das Screenshot, Gerichtshof, Im Haus, Fenster enthält.&#10;&#10;KI-generierte Inhalte können fehlerhaft sein.">
            <a:extLst>
              <a:ext uri="{FF2B5EF4-FFF2-40B4-BE49-F238E27FC236}">
                <a16:creationId xmlns:a16="http://schemas.microsoft.com/office/drawing/2014/main" id="{A17B1940-BE76-FECF-3E57-37F19D30EE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5950" y="-2182000"/>
            <a:ext cx="3086100" cy="6858000"/>
          </a:xfrm>
          <a:prstGeom prst="rect">
            <a:avLst/>
          </a:prstGeom>
        </p:spPr>
      </p:pic>
      <p:pic>
        <p:nvPicPr>
          <p:cNvPr id="8" name="Grafik 7" descr="Ein Bild, das draußen, Himmel, Person, Rad enthält.&#10;&#10;KI-generierte Inhalte können fehlerhaft sein.">
            <a:extLst>
              <a:ext uri="{FF2B5EF4-FFF2-40B4-BE49-F238E27FC236}">
                <a16:creationId xmlns:a16="http://schemas.microsoft.com/office/drawing/2014/main" id="{A7D080A3-4E32-E2EC-F0AB-C66AAC4D834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33" y="1332300"/>
            <a:ext cx="8814292" cy="4871850"/>
          </a:xfrm>
          <a:prstGeom prst="rect">
            <a:avLst/>
          </a:prstGeom>
        </p:spPr>
      </p:pic>
      <p:pic>
        <p:nvPicPr>
          <p:cNvPr id="15" name="Grafik 14" descr="Ein Bild, das Im Haus, Wand, Boden, Mobiliar enthält.&#10;&#10;KI-generierte Inhalte können fehlerhaft sein.">
            <a:extLst>
              <a:ext uri="{FF2B5EF4-FFF2-40B4-BE49-F238E27FC236}">
                <a16:creationId xmlns:a16="http://schemas.microsoft.com/office/drawing/2014/main" id="{A5B5F438-B2DD-62DB-A8A7-5F4B1E928D6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800" y="1340048"/>
            <a:ext cx="3857625" cy="481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5052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25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75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6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7762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580553" y="-7143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Tennis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5899" y="6204150"/>
            <a:ext cx="388459" cy="4296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!!Rechteck 6">
            <a:extLst>
              <a:ext uri="{FF2B5EF4-FFF2-40B4-BE49-F238E27FC236}">
                <a16:creationId xmlns:a16="http://schemas.microsoft.com/office/drawing/2014/main" id="{CE190D52-AA63-0B49-E1E2-FE4CB1C58493}"/>
              </a:ext>
            </a:extLst>
          </p:cNvPr>
          <p:cNvSpPr/>
          <p:nvPr/>
        </p:nvSpPr>
        <p:spPr>
          <a:xfrm>
            <a:off x="177799" y="698003"/>
            <a:ext cx="939800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Mitternachtsturnier </a:t>
            </a:r>
          </a:p>
        </p:txBody>
      </p:sp>
      <p:pic>
        <p:nvPicPr>
          <p:cNvPr id="25" name="Grafik 24" descr="Ein Bild, das Sport, Sportspiele, Tennis, Gerichtshof enthält.&#10;&#10;KI-generierte Inhalte können fehlerhaft sein.">
            <a:extLst>
              <a:ext uri="{FF2B5EF4-FFF2-40B4-BE49-F238E27FC236}">
                <a16:creationId xmlns:a16="http://schemas.microsoft.com/office/drawing/2014/main" id="{F5EAA7B5-9D21-10B7-CBE5-7B4C9E3718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6" b="12357"/>
          <a:stretch/>
        </p:blipFill>
        <p:spPr>
          <a:xfrm>
            <a:off x="3243742" y="1256412"/>
            <a:ext cx="3086100" cy="5172648"/>
          </a:xfrm>
          <a:prstGeom prst="rect">
            <a:avLst/>
          </a:prstGeom>
        </p:spPr>
      </p:pic>
      <p:pic>
        <p:nvPicPr>
          <p:cNvPr id="27" name="Grafik 26" descr="Ein Bild, das Im Haus, Geschirr, Person, Mahlzeit enthält.&#10;&#10;KI-generierte Inhalte können fehlerhaft sein.">
            <a:extLst>
              <a:ext uri="{FF2B5EF4-FFF2-40B4-BE49-F238E27FC236}">
                <a16:creationId xmlns:a16="http://schemas.microsoft.com/office/drawing/2014/main" id="{AF8206B3-1361-ED47-78E8-CB739BBC7E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475" y="1256412"/>
            <a:ext cx="3871913" cy="5162550"/>
          </a:xfrm>
          <a:prstGeom prst="rect">
            <a:avLst/>
          </a:prstGeom>
        </p:spPr>
      </p:pic>
      <p:pic>
        <p:nvPicPr>
          <p:cNvPr id="31" name="Grafik 30" descr="Ein Bild, das Screenshot, Gerichtshof, Im Haus, Fenster enthält.&#10;&#10;KI-generierte Inhalte können fehlerhaft sein.">
            <a:extLst>
              <a:ext uri="{FF2B5EF4-FFF2-40B4-BE49-F238E27FC236}">
                <a16:creationId xmlns:a16="http://schemas.microsoft.com/office/drawing/2014/main" id="{A17B1940-BE76-FECF-3E57-37F19D30EE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4" b="11218"/>
          <a:stretch/>
        </p:blipFill>
        <p:spPr>
          <a:xfrm>
            <a:off x="157642" y="1266510"/>
            <a:ext cx="3086100" cy="5162550"/>
          </a:xfrm>
          <a:prstGeom prst="rect">
            <a:avLst/>
          </a:prstGeom>
        </p:spPr>
      </p:pic>
      <p:pic>
        <p:nvPicPr>
          <p:cNvPr id="23" name="Grafik 22" descr="Ein Bild, das Gerichtshof, Sport, Sportspiele, Person enthält.&#10;&#10;KI-generierte Inhalte können fehlerhaft sein.">
            <a:extLst>
              <a:ext uri="{FF2B5EF4-FFF2-40B4-BE49-F238E27FC236}">
                <a16:creationId xmlns:a16="http://schemas.microsoft.com/office/drawing/2014/main" id="{7A3B0E16-23CC-AD72-6AE1-90AA199E9ED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742" y="1266510"/>
            <a:ext cx="6930646" cy="5197985"/>
          </a:xfrm>
          <a:prstGeom prst="rect">
            <a:avLst/>
          </a:prstGeom>
        </p:spPr>
      </p:pic>
      <p:pic>
        <p:nvPicPr>
          <p:cNvPr id="29" name="Grafik 28" descr="Ein Bild, das Person, Kleidung, Im Haus, Wand enthält.&#10;&#10;KI-generierte Inhalte können fehlerhaft sein.">
            <a:extLst>
              <a:ext uri="{FF2B5EF4-FFF2-40B4-BE49-F238E27FC236}">
                <a16:creationId xmlns:a16="http://schemas.microsoft.com/office/drawing/2014/main" id="{CEFDADA7-6565-83F1-EB28-44D84C92E1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9" y="1266510"/>
            <a:ext cx="3909546" cy="521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213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7761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956453" y="4685198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Karate</a:t>
            </a: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573922" y="1018641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Berichte aus den Abteilungen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603" y="2191852"/>
            <a:ext cx="1912910" cy="21156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693429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67990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815531" y="4603954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Volleyball</a:t>
            </a: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433000" y="1099885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Berichte aus den Abteilungen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681" y="2172803"/>
            <a:ext cx="1912910" cy="21156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003845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4204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956453" y="4603954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Ski</a:t>
            </a: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573922" y="1099885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Berichte aus den Abteilungen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603" y="2134702"/>
            <a:ext cx="1912910" cy="21156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653788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4204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-87333" y="986987"/>
            <a:ext cx="9543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Beitragserhöhung Hauptverein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096" y="2152773"/>
            <a:ext cx="1912910" cy="21156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3" name="!!Rechteck 7">
            <a:extLst>
              <a:ext uri="{FF2B5EF4-FFF2-40B4-BE49-F238E27FC236}">
                <a16:creationId xmlns:a16="http://schemas.microsoft.com/office/drawing/2014/main" id="{688DA070-D5D0-60CD-53C7-978BE18A19AE}"/>
              </a:ext>
            </a:extLst>
          </p:cNvPr>
          <p:cNvSpPr/>
          <p:nvPr/>
        </p:nvSpPr>
        <p:spPr>
          <a:xfrm>
            <a:off x="-87333" y="4470335"/>
            <a:ext cx="9543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zum</a:t>
            </a:r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 01.01.2026</a:t>
            </a:r>
          </a:p>
        </p:txBody>
      </p:sp>
    </p:spTree>
    <p:extLst>
      <p:ext uri="{BB962C8B-B14F-4D97-AF65-F5344CB8AC3E}">
        <p14:creationId xmlns:p14="http://schemas.microsoft.com/office/powerpoint/2010/main" val="1432670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388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134482" y="0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Aktuelle Beiträge seit 2016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721" y="6338028"/>
            <a:ext cx="330075" cy="3650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ADA1F3C2-FA3E-D6F0-D3D5-633D7A049AF4}"/>
              </a:ext>
            </a:extLst>
          </p:cNvPr>
          <p:cNvGraphicFramePr>
            <a:graphicFrameLocks noGrp="1"/>
          </p:cNvGraphicFramePr>
          <p:nvPr/>
        </p:nvGraphicFramePr>
        <p:xfrm>
          <a:off x="391759" y="1297439"/>
          <a:ext cx="7180380" cy="5104000"/>
        </p:xfrm>
        <a:graphic>
          <a:graphicData uri="http://schemas.openxmlformats.org/drawingml/2006/table">
            <a:tbl>
              <a:tblPr/>
              <a:tblGrid>
                <a:gridCol w="2393460">
                  <a:extLst>
                    <a:ext uri="{9D8B030D-6E8A-4147-A177-3AD203B41FA5}">
                      <a16:colId xmlns:a16="http://schemas.microsoft.com/office/drawing/2014/main" val="2537939243"/>
                    </a:ext>
                  </a:extLst>
                </a:gridCol>
                <a:gridCol w="2393460">
                  <a:extLst>
                    <a:ext uri="{9D8B030D-6E8A-4147-A177-3AD203B41FA5}">
                      <a16:colId xmlns:a16="http://schemas.microsoft.com/office/drawing/2014/main" val="2752715749"/>
                    </a:ext>
                  </a:extLst>
                </a:gridCol>
                <a:gridCol w="2393460">
                  <a:extLst>
                    <a:ext uri="{9D8B030D-6E8A-4147-A177-3AD203B41FA5}">
                      <a16:colId xmlns:a16="http://schemas.microsoft.com/office/drawing/2014/main" val="1642265685"/>
                    </a:ext>
                  </a:extLst>
                </a:gridCol>
              </a:tblGrid>
              <a:tr h="334718">
                <a:tc rowSpan="4"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chemeClr val="bg1"/>
                          </a:solidFill>
                          <a:effectLst/>
                        </a:rPr>
                        <a:t>Einzelmitglieder:</a:t>
                      </a:r>
                    </a:p>
                  </a:txBody>
                  <a:tcPr marL="83680" marR="83680" marT="41840" marB="418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2000">
                          <a:solidFill>
                            <a:schemeClr val="bg1"/>
                          </a:solidFill>
                          <a:effectLst/>
                        </a:rPr>
                        <a:t>Kinder bis 13 Jahre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effectLst/>
                        </a:rPr>
                        <a:t>20,00 €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9956826"/>
                  </a:ext>
                </a:extLst>
              </a:tr>
              <a:tr h="58575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>
                          <a:solidFill>
                            <a:schemeClr val="bg1"/>
                          </a:solidFill>
                          <a:effectLst/>
                        </a:rPr>
                        <a:t>Jugendliche 14-17 Jahre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effectLst/>
                        </a:rPr>
                        <a:t>30,00 €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6896599"/>
                  </a:ext>
                </a:extLst>
              </a:tr>
              <a:tr h="58575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chemeClr val="bg1"/>
                          </a:solidFill>
                          <a:effectLst/>
                        </a:rPr>
                        <a:t>Erwachsene ab 18 Jahre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effectLst/>
                        </a:rPr>
                        <a:t>55,00 €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4587245"/>
                  </a:ext>
                </a:extLst>
              </a:tr>
              <a:tr h="3347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chemeClr val="bg1"/>
                          </a:solidFill>
                          <a:effectLst/>
                        </a:rPr>
                        <a:t>Rentner ab 65 Jahre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effectLst/>
                        </a:rPr>
                        <a:t>48,00 €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3099639"/>
                  </a:ext>
                </a:extLst>
              </a:tr>
              <a:tr h="334718">
                <a:tc gridSpan="3"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818393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r>
                        <a:rPr lang="de-DE" sz="2000">
                          <a:solidFill>
                            <a:schemeClr val="bg1"/>
                          </a:solidFill>
                          <a:effectLst/>
                        </a:rPr>
                        <a:t>Familienmitglieder: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2000">
                          <a:solidFill>
                            <a:schemeClr val="bg1"/>
                          </a:solidFill>
                          <a:effectLst/>
                        </a:rPr>
                        <a:t>1.Familienmitglied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effectLst/>
                        </a:rPr>
                        <a:t>55,00 €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7264191"/>
                  </a:ext>
                </a:extLst>
              </a:tr>
              <a:tr h="334718">
                <a:tc rowSpan="4"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chemeClr val="bg1"/>
                          </a:solidFill>
                          <a:effectLst/>
                        </a:rPr>
                        <a:t>für jedes weitere:</a:t>
                      </a:r>
                    </a:p>
                  </a:txBody>
                  <a:tcPr marL="83680" marR="83680" marT="41840" marB="418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2000">
                          <a:solidFill>
                            <a:schemeClr val="bg1"/>
                          </a:solidFill>
                          <a:effectLst/>
                        </a:rPr>
                        <a:t>Kinder bis 13 Jahre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effectLst/>
                        </a:rPr>
                        <a:t>17,00 €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3663110"/>
                  </a:ext>
                </a:extLst>
              </a:tr>
              <a:tr h="58575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>
                          <a:solidFill>
                            <a:schemeClr val="bg1"/>
                          </a:solidFill>
                          <a:effectLst/>
                        </a:rPr>
                        <a:t>Jugendliche: 14-17 Jahre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effectLst/>
                        </a:rPr>
                        <a:t>27,00 €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1560846"/>
                  </a:ext>
                </a:extLst>
              </a:tr>
              <a:tr h="58575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>
                          <a:solidFill>
                            <a:schemeClr val="bg1"/>
                          </a:solidFill>
                          <a:effectLst/>
                        </a:rPr>
                        <a:t>Erwachsene ab 18 Jahre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effectLst/>
                        </a:rPr>
                        <a:t>43,00 €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8338148"/>
                  </a:ext>
                </a:extLst>
              </a:tr>
              <a:tr h="3347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>
                          <a:solidFill>
                            <a:schemeClr val="bg1"/>
                          </a:solidFill>
                          <a:effectLst/>
                        </a:rPr>
                        <a:t>Rentner ab 65 Jahre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effectLst/>
                        </a:rPr>
                        <a:t>36,00 €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167020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C48F1983-06C5-ED5A-3D02-65F8DF3595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241" y="840879"/>
            <a:ext cx="776744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Dachverein FC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Böhmfeld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Grundkosten für Mitglieder des FCB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1456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388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524636" y="0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Gründe für die Erhöhung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721" y="6338028"/>
            <a:ext cx="330075" cy="3650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B9792438-5377-0EE5-E625-16FB41E23E1F}"/>
              </a:ext>
            </a:extLst>
          </p:cNvPr>
          <p:cNvSpPr txBox="1"/>
          <p:nvPr/>
        </p:nvSpPr>
        <p:spPr>
          <a:xfrm>
            <a:off x="32073" y="1070013"/>
            <a:ext cx="86625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bg1"/>
                </a:solidFill>
              </a:rPr>
              <a:t>Der Mindestbeitrag beim BLSV liegt aktuell noch bei 50€. Wenn der Beitrag darunter liegt, gibt es keine Förderungen mehr.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03544C4-F9F3-5650-0D4C-B974C3A6F9DA}"/>
              </a:ext>
            </a:extLst>
          </p:cNvPr>
          <p:cNvSpPr txBox="1"/>
          <p:nvPr/>
        </p:nvSpPr>
        <p:spPr>
          <a:xfrm>
            <a:off x="0" y="3677618"/>
            <a:ext cx="86625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bg1"/>
                </a:solidFill>
              </a:rPr>
              <a:t>Stetig steigendes Sportangebot </a:t>
            </a:r>
          </a:p>
          <a:p>
            <a:pPr algn="ctr"/>
            <a:r>
              <a:rPr lang="de-DE" sz="3600" dirty="0">
                <a:solidFill>
                  <a:schemeClr val="bg1"/>
                </a:solidFill>
              </a:rPr>
              <a:t>– verbunden mit Kosten</a:t>
            </a:r>
          </a:p>
          <a:p>
            <a:endParaRPr lang="de-D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024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4" grpId="0"/>
      <p:bldP spid="8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Tabelle 56">
            <a:extLst>
              <a:ext uri="{FF2B5EF4-FFF2-40B4-BE49-F238E27FC236}">
                <a16:creationId xmlns:a16="http://schemas.microsoft.com/office/drawing/2014/main" id="{353FA4FB-B7A5-D44E-5393-5AB4886BC6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468136"/>
              </p:ext>
            </p:extLst>
          </p:nvPr>
        </p:nvGraphicFramePr>
        <p:xfrm>
          <a:off x="193723" y="1219649"/>
          <a:ext cx="10316769" cy="3204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6199">
                  <a:extLst>
                    <a:ext uri="{9D8B030D-6E8A-4147-A177-3AD203B41FA5}">
                      <a16:colId xmlns:a16="http://schemas.microsoft.com/office/drawing/2014/main" val="276345252"/>
                    </a:ext>
                  </a:extLst>
                </a:gridCol>
                <a:gridCol w="2815772">
                  <a:extLst>
                    <a:ext uri="{9D8B030D-6E8A-4147-A177-3AD203B41FA5}">
                      <a16:colId xmlns:a16="http://schemas.microsoft.com/office/drawing/2014/main" val="816539829"/>
                    </a:ext>
                  </a:extLst>
                </a:gridCol>
                <a:gridCol w="2724798">
                  <a:extLst>
                    <a:ext uri="{9D8B030D-6E8A-4147-A177-3AD203B41FA5}">
                      <a16:colId xmlns:a16="http://schemas.microsoft.com/office/drawing/2014/main" val="1185075759"/>
                    </a:ext>
                  </a:extLst>
                </a:gridCol>
              </a:tblGrid>
              <a:tr h="534062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1711243"/>
                  </a:ext>
                </a:extLst>
              </a:tr>
              <a:tr h="534062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3925987"/>
                  </a:ext>
                </a:extLst>
              </a:tr>
              <a:tr h="534062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737428"/>
                  </a:ext>
                </a:extLst>
              </a:tr>
              <a:tr h="534062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6815407"/>
                  </a:ext>
                </a:extLst>
              </a:tr>
              <a:tr h="534062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572548"/>
                  </a:ext>
                </a:extLst>
              </a:tr>
              <a:tr h="534062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3660063"/>
                  </a:ext>
                </a:extLst>
              </a:tr>
            </a:tbl>
          </a:graphicData>
        </a:graphic>
      </p:graphicFrame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721" y="6338028"/>
            <a:ext cx="330075" cy="3650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!!Rechteck 6">
            <a:extLst>
              <a:ext uri="{FF2B5EF4-FFF2-40B4-BE49-F238E27FC236}">
                <a16:creationId xmlns:a16="http://schemas.microsoft.com/office/drawing/2014/main" id="{1A41706E-2F02-8ECC-D404-E17A12DD613A}"/>
              </a:ext>
            </a:extLst>
          </p:cNvPr>
          <p:cNvSpPr/>
          <p:nvPr/>
        </p:nvSpPr>
        <p:spPr>
          <a:xfrm>
            <a:off x="1637169" y="104473"/>
            <a:ext cx="915067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Kosten pro Mitglied</a:t>
            </a:r>
          </a:p>
          <a:p>
            <a:pPr algn="ctr"/>
            <a:r>
              <a:rPr lang="de-DE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Ohne allgemeine Kosten wie Sportheim, Versicherungen, etc.</a:t>
            </a:r>
            <a:endParaRPr lang="de-DE" sz="2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9" name="!!Rechteck 6">
            <a:extLst>
              <a:ext uri="{FF2B5EF4-FFF2-40B4-BE49-F238E27FC236}">
                <a16:creationId xmlns:a16="http://schemas.microsoft.com/office/drawing/2014/main" id="{B8769203-7D08-476A-5044-DA6C9E5AC7AE}"/>
              </a:ext>
            </a:extLst>
          </p:cNvPr>
          <p:cNvSpPr/>
          <p:nvPr/>
        </p:nvSpPr>
        <p:spPr>
          <a:xfrm>
            <a:off x="5623044" y="1135730"/>
            <a:ext cx="174231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2024</a:t>
            </a:r>
          </a:p>
        </p:txBody>
      </p:sp>
      <p:sp>
        <p:nvSpPr>
          <p:cNvPr id="11" name="!!Rechteck 6">
            <a:extLst>
              <a:ext uri="{FF2B5EF4-FFF2-40B4-BE49-F238E27FC236}">
                <a16:creationId xmlns:a16="http://schemas.microsoft.com/office/drawing/2014/main" id="{4D9900AE-FEF8-FE00-537B-F3D044437049}"/>
              </a:ext>
            </a:extLst>
          </p:cNvPr>
          <p:cNvSpPr/>
          <p:nvPr/>
        </p:nvSpPr>
        <p:spPr>
          <a:xfrm>
            <a:off x="159326" y="1802882"/>
            <a:ext cx="450991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Verbandsausgaben</a:t>
            </a:r>
          </a:p>
        </p:txBody>
      </p:sp>
      <p:sp>
        <p:nvSpPr>
          <p:cNvPr id="12" name="!!Rechteck 6">
            <a:extLst>
              <a:ext uri="{FF2B5EF4-FFF2-40B4-BE49-F238E27FC236}">
                <a16:creationId xmlns:a16="http://schemas.microsoft.com/office/drawing/2014/main" id="{B6063412-7CCA-CE22-5102-F85DB8EDBA96}"/>
              </a:ext>
            </a:extLst>
          </p:cNvPr>
          <p:cNvSpPr/>
          <p:nvPr/>
        </p:nvSpPr>
        <p:spPr>
          <a:xfrm>
            <a:off x="-65366" y="2331214"/>
            <a:ext cx="495929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Kosten Sportanlagen</a:t>
            </a:r>
          </a:p>
        </p:txBody>
      </p:sp>
      <p:sp>
        <p:nvSpPr>
          <p:cNvPr id="13" name="!!Rechteck 6">
            <a:extLst>
              <a:ext uri="{FF2B5EF4-FFF2-40B4-BE49-F238E27FC236}">
                <a16:creationId xmlns:a16="http://schemas.microsoft.com/office/drawing/2014/main" id="{8F948D00-844B-74D0-EDC8-A8D27761E793}"/>
              </a:ext>
            </a:extLst>
          </p:cNvPr>
          <p:cNvSpPr/>
          <p:nvPr/>
        </p:nvSpPr>
        <p:spPr>
          <a:xfrm>
            <a:off x="-14311" y="2859546"/>
            <a:ext cx="485718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Kosten Sportbetrieb</a:t>
            </a:r>
          </a:p>
        </p:txBody>
      </p:sp>
      <p:sp>
        <p:nvSpPr>
          <p:cNvPr id="14" name="!!Rechteck 6">
            <a:extLst>
              <a:ext uri="{FF2B5EF4-FFF2-40B4-BE49-F238E27FC236}">
                <a16:creationId xmlns:a16="http://schemas.microsoft.com/office/drawing/2014/main" id="{7328F072-285B-DEDF-9332-0C80E69D8870}"/>
              </a:ext>
            </a:extLst>
          </p:cNvPr>
          <p:cNvSpPr/>
          <p:nvPr/>
        </p:nvSpPr>
        <p:spPr>
          <a:xfrm>
            <a:off x="-14311" y="3387878"/>
            <a:ext cx="485718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Übungsleiter/Fortbildungen</a:t>
            </a:r>
          </a:p>
        </p:txBody>
      </p:sp>
      <p:sp>
        <p:nvSpPr>
          <p:cNvPr id="15" name="!!Rechteck 6">
            <a:extLst>
              <a:ext uri="{FF2B5EF4-FFF2-40B4-BE49-F238E27FC236}">
                <a16:creationId xmlns:a16="http://schemas.microsoft.com/office/drawing/2014/main" id="{4DBB80B1-D0FE-E4E5-9A33-5873641F55AB}"/>
              </a:ext>
            </a:extLst>
          </p:cNvPr>
          <p:cNvSpPr/>
          <p:nvPr/>
        </p:nvSpPr>
        <p:spPr>
          <a:xfrm>
            <a:off x="677916" y="3916210"/>
            <a:ext cx="347273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Mitgliederpflege</a:t>
            </a:r>
          </a:p>
        </p:txBody>
      </p:sp>
      <p:sp>
        <p:nvSpPr>
          <p:cNvPr id="16" name="!!Rechteck 6">
            <a:extLst>
              <a:ext uri="{FF2B5EF4-FFF2-40B4-BE49-F238E27FC236}">
                <a16:creationId xmlns:a16="http://schemas.microsoft.com/office/drawing/2014/main" id="{E3590F23-6B27-2136-12A2-D77B9FC05A59}"/>
              </a:ext>
            </a:extLst>
          </p:cNvPr>
          <p:cNvSpPr/>
          <p:nvPr/>
        </p:nvSpPr>
        <p:spPr>
          <a:xfrm>
            <a:off x="1102087" y="4477178"/>
            <a:ext cx="242166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Summe:</a:t>
            </a:r>
          </a:p>
        </p:txBody>
      </p:sp>
      <p:sp>
        <p:nvSpPr>
          <p:cNvPr id="17" name="!!Rechteck 6">
            <a:extLst>
              <a:ext uri="{FF2B5EF4-FFF2-40B4-BE49-F238E27FC236}">
                <a16:creationId xmlns:a16="http://schemas.microsoft.com/office/drawing/2014/main" id="{AA382926-6C77-CD06-424B-1A5B575E7AA9}"/>
              </a:ext>
            </a:extLst>
          </p:cNvPr>
          <p:cNvSpPr/>
          <p:nvPr/>
        </p:nvSpPr>
        <p:spPr>
          <a:xfrm>
            <a:off x="8384666" y="1135730"/>
            <a:ext cx="174231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2023</a:t>
            </a:r>
          </a:p>
        </p:txBody>
      </p:sp>
      <p:sp>
        <p:nvSpPr>
          <p:cNvPr id="18" name="!!Rechteck 6">
            <a:extLst>
              <a:ext uri="{FF2B5EF4-FFF2-40B4-BE49-F238E27FC236}">
                <a16:creationId xmlns:a16="http://schemas.microsoft.com/office/drawing/2014/main" id="{5D352561-A4BE-B551-C0AC-7F0F2C56857F}"/>
              </a:ext>
            </a:extLst>
          </p:cNvPr>
          <p:cNvSpPr/>
          <p:nvPr/>
        </p:nvSpPr>
        <p:spPr>
          <a:xfrm>
            <a:off x="5071802" y="1732964"/>
            <a:ext cx="284479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7.307.10 €</a:t>
            </a:r>
          </a:p>
        </p:txBody>
      </p:sp>
      <p:sp>
        <p:nvSpPr>
          <p:cNvPr id="22" name="!!Rechteck 6">
            <a:extLst>
              <a:ext uri="{FF2B5EF4-FFF2-40B4-BE49-F238E27FC236}">
                <a16:creationId xmlns:a16="http://schemas.microsoft.com/office/drawing/2014/main" id="{8DC0C0A2-38BE-81CE-99EF-014B99AA88CB}"/>
              </a:ext>
            </a:extLst>
          </p:cNvPr>
          <p:cNvSpPr/>
          <p:nvPr/>
        </p:nvSpPr>
        <p:spPr>
          <a:xfrm>
            <a:off x="5270587" y="2302274"/>
            <a:ext cx="244722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3.514,10 €</a:t>
            </a:r>
          </a:p>
        </p:txBody>
      </p:sp>
      <p:sp>
        <p:nvSpPr>
          <p:cNvPr id="23" name="!!Rechteck 6">
            <a:extLst>
              <a:ext uri="{FF2B5EF4-FFF2-40B4-BE49-F238E27FC236}">
                <a16:creationId xmlns:a16="http://schemas.microsoft.com/office/drawing/2014/main" id="{E9A2DF05-E5F4-F4BF-5DF1-D8C85E9AA872}"/>
              </a:ext>
            </a:extLst>
          </p:cNvPr>
          <p:cNvSpPr/>
          <p:nvPr/>
        </p:nvSpPr>
        <p:spPr>
          <a:xfrm>
            <a:off x="7885658" y="1732964"/>
            <a:ext cx="274033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6.818.91 €</a:t>
            </a:r>
          </a:p>
        </p:txBody>
      </p:sp>
      <p:sp>
        <p:nvSpPr>
          <p:cNvPr id="24" name="!!Rechteck 6">
            <a:extLst>
              <a:ext uri="{FF2B5EF4-FFF2-40B4-BE49-F238E27FC236}">
                <a16:creationId xmlns:a16="http://schemas.microsoft.com/office/drawing/2014/main" id="{56DCEDBC-8E06-C62E-F14B-5AC076EAFB96}"/>
              </a:ext>
            </a:extLst>
          </p:cNvPr>
          <p:cNvSpPr/>
          <p:nvPr/>
        </p:nvSpPr>
        <p:spPr>
          <a:xfrm>
            <a:off x="7911619" y="2302274"/>
            <a:ext cx="255596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6.808.34 €</a:t>
            </a:r>
          </a:p>
        </p:txBody>
      </p:sp>
      <p:sp>
        <p:nvSpPr>
          <p:cNvPr id="25" name="!!Rechteck 6">
            <a:extLst>
              <a:ext uri="{FF2B5EF4-FFF2-40B4-BE49-F238E27FC236}">
                <a16:creationId xmlns:a16="http://schemas.microsoft.com/office/drawing/2014/main" id="{39EE2ADD-8C88-EA54-87AE-9E0946635BD2}"/>
              </a:ext>
            </a:extLst>
          </p:cNvPr>
          <p:cNvSpPr/>
          <p:nvPr/>
        </p:nvSpPr>
        <p:spPr>
          <a:xfrm>
            <a:off x="7988182" y="2843462"/>
            <a:ext cx="250933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4.288,87 €</a:t>
            </a:r>
          </a:p>
        </p:txBody>
      </p:sp>
      <p:sp>
        <p:nvSpPr>
          <p:cNvPr id="26" name="!!Rechteck 6">
            <a:extLst>
              <a:ext uri="{FF2B5EF4-FFF2-40B4-BE49-F238E27FC236}">
                <a16:creationId xmlns:a16="http://schemas.microsoft.com/office/drawing/2014/main" id="{891F5F9B-6098-A1D7-603C-29439027056F}"/>
              </a:ext>
            </a:extLst>
          </p:cNvPr>
          <p:cNvSpPr/>
          <p:nvPr/>
        </p:nvSpPr>
        <p:spPr>
          <a:xfrm>
            <a:off x="5124036" y="2788648"/>
            <a:ext cx="274033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7.155.33 €</a:t>
            </a:r>
          </a:p>
        </p:txBody>
      </p:sp>
      <p:sp>
        <p:nvSpPr>
          <p:cNvPr id="27" name="!!Rechteck 6">
            <a:extLst>
              <a:ext uri="{FF2B5EF4-FFF2-40B4-BE49-F238E27FC236}">
                <a16:creationId xmlns:a16="http://schemas.microsoft.com/office/drawing/2014/main" id="{61671C4C-D6E8-A3E0-C0B9-EC2049F6026E}"/>
              </a:ext>
            </a:extLst>
          </p:cNvPr>
          <p:cNvSpPr/>
          <p:nvPr/>
        </p:nvSpPr>
        <p:spPr>
          <a:xfrm>
            <a:off x="7826335" y="3329836"/>
            <a:ext cx="27664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23.157.00 €</a:t>
            </a:r>
          </a:p>
        </p:txBody>
      </p:sp>
      <p:sp>
        <p:nvSpPr>
          <p:cNvPr id="28" name="!!Rechteck 6">
            <a:extLst>
              <a:ext uri="{FF2B5EF4-FFF2-40B4-BE49-F238E27FC236}">
                <a16:creationId xmlns:a16="http://schemas.microsoft.com/office/drawing/2014/main" id="{B012F9D5-67D9-6F6B-CA7D-BCC5C6E80530}"/>
              </a:ext>
            </a:extLst>
          </p:cNvPr>
          <p:cNvSpPr/>
          <p:nvPr/>
        </p:nvSpPr>
        <p:spPr>
          <a:xfrm>
            <a:off x="4877485" y="3357958"/>
            <a:ext cx="293306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30.690.90 €</a:t>
            </a:r>
          </a:p>
        </p:txBody>
      </p:sp>
      <p:sp>
        <p:nvSpPr>
          <p:cNvPr id="29" name="!!Rechteck 6">
            <a:extLst>
              <a:ext uri="{FF2B5EF4-FFF2-40B4-BE49-F238E27FC236}">
                <a16:creationId xmlns:a16="http://schemas.microsoft.com/office/drawing/2014/main" id="{090A3770-5B5D-453E-2491-6CAEC6A5264A}"/>
              </a:ext>
            </a:extLst>
          </p:cNvPr>
          <p:cNvSpPr/>
          <p:nvPr/>
        </p:nvSpPr>
        <p:spPr>
          <a:xfrm>
            <a:off x="7826335" y="3939746"/>
            <a:ext cx="293306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1.808.25 €</a:t>
            </a:r>
          </a:p>
        </p:txBody>
      </p:sp>
      <p:sp>
        <p:nvSpPr>
          <p:cNvPr id="30" name="!!Rechteck 6">
            <a:extLst>
              <a:ext uri="{FF2B5EF4-FFF2-40B4-BE49-F238E27FC236}">
                <a16:creationId xmlns:a16="http://schemas.microsoft.com/office/drawing/2014/main" id="{BAEE2E0E-8F1D-0D05-F8BB-64ED22D10A33}"/>
              </a:ext>
            </a:extLst>
          </p:cNvPr>
          <p:cNvSpPr/>
          <p:nvPr/>
        </p:nvSpPr>
        <p:spPr>
          <a:xfrm>
            <a:off x="5124036" y="3899146"/>
            <a:ext cx="293306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678,93 €</a:t>
            </a:r>
          </a:p>
        </p:txBody>
      </p:sp>
      <p:sp>
        <p:nvSpPr>
          <p:cNvPr id="34" name="!!Rechteck 6">
            <a:extLst>
              <a:ext uri="{FF2B5EF4-FFF2-40B4-BE49-F238E27FC236}">
                <a16:creationId xmlns:a16="http://schemas.microsoft.com/office/drawing/2014/main" id="{04E7BE73-6B0C-A738-7020-0ADF0A2D8A41}"/>
              </a:ext>
            </a:extLst>
          </p:cNvPr>
          <p:cNvSpPr/>
          <p:nvPr/>
        </p:nvSpPr>
        <p:spPr>
          <a:xfrm>
            <a:off x="4886719" y="4462285"/>
            <a:ext cx="293306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49.346.38 €</a:t>
            </a:r>
          </a:p>
        </p:txBody>
      </p:sp>
      <p:sp>
        <p:nvSpPr>
          <p:cNvPr id="35" name="!!Rechteck 6">
            <a:extLst>
              <a:ext uri="{FF2B5EF4-FFF2-40B4-BE49-F238E27FC236}">
                <a16:creationId xmlns:a16="http://schemas.microsoft.com/office/drawing/2014/main" id="{A2B56EAC-AA49-02C8-E72E-D0B7C5548F95}"/>
              </a:ext>
            </a:extLst>
          </p:cNvPr>
          <p:cNvSpPr/>
          <p:nvPr/>
        </p:nvSpPr>
        <p:spPr>
          <a:xfrm>
            <a:off x="7776318" y="4448023"/>
            <a:ext cx="293306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42.881.37 €</a:t>
            </a:r>
          </a:p>
        </p:txBody>
      </p:sp>
      <p:sp>
        <p:nvSpPr>
          <p:cNvPr id="36" name="!!Rechteck 6">
            <a:extLst>
              <a:ext uri="{FF2B5EF4-FFF2-40B4-BE49-F238E27FC236}">
                <a16:creationId xmlns:a16="http://schemas.microsoft.com/office/drawing/2014/main" id="{1246622F-3087-A380-1D71-CFAB61D0673D}"/>
              </a:ext>
            </a:extLst>
          </p:cNvPr>
          <p:cNvSpPr/>
          <p:nvPr/>
        </p:nvSpPr>
        <p:spPr>
          <a:xfrm>
            <a:off x="4794594" y="7160325"/>
            <a:ext cx="293306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Ø 60,18 €</a:t>
            </a:r>
          </a:p>
        </p:txBody>
      </p:sp>
      <p:sp>
        <p:nvSpPr>
          <p:cNvPr id="37" name="!!Rechteck 6">
            <a:extLst>
              <a:ext uri="{FF2B5EF4-FFF2-40B4-BE49-F238E27FC236}">
                <a16:creationId xmlns:a16="http://schemas.microsoft.com/office/drawing/2014/main" id="{A0C27967-CD2E-8ECA-A3A1-23D4A13F7488}"/>
              </a:ext>
            </a:extLst>
          </p:cNvPr>
          <p:cNvSpPr/>
          <p:nvPr/>
        </p:nvSpPr>
        <p:spPr>
          <a:xfrm>
            <a:off x="8001154" y="7189794"/>
            <a:ext cx="293306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Ø 52,29 €</a:t>
            </a:r>
          </a:p>
        </p:txBody>
      </p:sp>
      <p:sp>
        <p:nvSpPr>
          <p:cNvPr id="38" name="!!Rechteck 6">
            <a:extLst>
              <a:ext uri="{FF2B5EF4-FFF2-40B4-BE49-F238E27FC236}">
                <a16:creationId xmlns:a16="http://schemas.microsoft.com/office/drawing/2014/main" id="{0E905441-16A9-38A5-5837-48C959BB2F16}"/>
              </a:ext>
            </a:extLst>
          </p:cNvPr>
          <p:cNvSpPr/>
          <p:nvPr/>
        </p:nvSpPr>
        <p:spPr>
          <a:xfrm>
            <a:off x="260258" y="7088350"/>
            <a:ext cx="426084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 820 zahlende Mitglieder:</a:t>
            </a:r>
          </a:p>
        </p:txBody>
      </p:sp>
      <p:cxnSp>
        <p:nvCxnSpPr>
          <p:cNvPr id="40" name="Gerader Verbinder 39">
            <a:extLst>
              <a:ext uri="{FF2B5EF4-FFF2-40B4-BE49-F238E27FC236}">
                <a16:creationId xmlns:a16="http://schemas.microsoft.com/office/drawing/2014/main" id="{95E3D02E-A2A7-34C2-075E-FE422E584C93}"/>
              </a:ext>
            </a:extLst>
          </p:cNvPr>
          <p:cNvCxnSpPr/>
          <p:nvPr/>
        </p:nvCxnSpPr>
        <p:spPr>
          <a:xfrm>
            <a:off x="5270587" y="7088350"/>
            <a:ext cx="244722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79AB6B1D-FFD5-554E-B749-FC2C044F2599}"/>
              </a:ext>
            </a:extLst>
          </p:cNvPr>
          <p:cNvCxnSpPr/>
          <p:nvPr/>
        </p:nvCxnSpPr>
        <p:spPr>
          <a:xfrm>
            <a:off x="8275126" y="7088350"/>
            <a:ext cx="244722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420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5AB2D-4154-ADFE-B521-73EEC3F3B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B232D441-671F-0365-073B-7839E02996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721" y="6338028"/>
            <a:ext cx="330075" cy="3650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!!Rechteck 6">
            <a:extLst>
              <a:ext uri="{FF2B5EF4-FFF2-40B4-BE49-F238E27FC236}">
                <a16:creationId xmlns:a16="http://schemas.microsoft.com/office/drawing/2014/main" id="{75EE1F18-A939-04CE-2A1C-6BC55F64E444}"/>
              </a:ext>
            </a:extLst>
          </p:cNvPr>
          <p:cNvSpPr/>
          <p:nvPr/>
        </p:nvSpPr>
        <p:spPr>
          <a:xfrm>
            <a:off x="1619435" y="-8882"/>
            <a:ext cx="915067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Kosten pro Mitglied</a:t>
            </a:r>
          </a:p>
          <a:p>
            <a:pPr algn="ctr"/>
            <a:r>
              <a:rPr lang="de-DE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Ohne allgemeine Kosten wie Sportheim, Versicherungen, etc.</a:t>
            </a:r>
            <a:endParaRPr lang="de-DE" sz="2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6" name="!!Rechteck 6">
            <a:extLst>
              <a:ext uri="{FF2B5EF4-FFF2-40B4-BE49-F238E27FC236}">
                <a16:creationId xmlns:a16="http://schemas.microsoft.com/office/drawing/2014/main" id="{39991727-393E-E801-F8E6-6E215DC5513B}"/>
              </a:ext>
            </a:extLst>
          </p:cNvPr>
          <p:cNvSpPr/>
          <p:nvPr/>
        </p:nvSpPr>
        <p:spPr>
          <a:xfrm>
            <a:off x="4568209" y="4836884"/>
            <a:ext cx="293306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Ø 60,18 €</a:t>
            </a:r>
          </a:p>
        </p:txBody>
      </p:sp>
      <p:sp>
        <p:nvSpPr>
          <p:cNvPr id="37" name="!!Rechteck 6">
            <a:extLst>
              <a:ext uri="{FF2B5EF4-FFF2-40B4-BE49-F238E27FC236}">
                <a16:creationId xmlns:a16="http://schemas.microsoft.com/office/drawing/2014/main" id="{D3F14CE3-F6BA-27DE-39B8-1FD51A7AEFD7}"/>
              </a:ext>
            </a:extLst>
          </p:cNvPr>
          <p:cNvSpPr/>
          <p:nvPr/>
        </p:nvSpPr>
        <p:spPr>
          <a:xfrm>
            <a:off x="7501274" y="4805235"/>
            <a:ext cx="293306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Ø 52,29 €</a:t>
            </a:r>
          </a:p>
        </p:txBody>
      </p:sp>
      <p:sp>
        <p:nvSpPr>
          <p:cNvPr id="38" name="!!Rechteck 6">
            <a:extLst>
              <a:ext uri="{FF2B5EF4-FFF2-40B4-BE49-F238E27FC236}">
                <a16:creationId xmlns:a16="http://schemas.microsoft.com/office/drawing/2014/main" id="{5E3B45C4-1926-1BD8-1A02-B44DED380320}"/>
              </a:ext>
            </a:extLst>
          </p:cNvPr>
          <p:cNvSpPr/>
          <p:nvPr/>
        </p:nvSpPr>
        <p:spPr>
          <a:xfrm>
            <a:off x="87870" y="4559886"/>
            <a:ext cx="426084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 ca. 820 zahlende Mitglieder: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460F4E7F-89D4-2832-6DEC-6357B0148991}"/>
              </a:ext>
            </a:extLst>
          </p:cNvPr>
          <p:cNvCxnSpPr>
            <a:cxnSpLocks/>
          </p:cNvCxnSpPr>
          <p:nvPr/>
        </p:nvCxnSpPr>
        <p:spPr>
          <a:xfrm>
            <a:off x="5564603" y="4316121"/>
            <a:ext cx="182591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434F0E27-90CE-1A93-49B7-BF86250D2061}"/>
              </a:ext>
            </a:extLst>
          </p:cNvPr>
          <p:cNvCxnSpPr>
            <a:cxnSpLocks/>
          </p:cNvCxnSpPr>
          <p:nvPr/>
        </p:nvCxnSpPr>
        <p:spPr>
          <a:xfrm>
            <a:off x="7501274" y="4316121"/>
            <a:ext cx="194095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EFC8E316-21BD-834E-9DEE-154384185F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502793"/>
              </p:ext>
            </p:extLst>
          </p:nvPr>
        </p:nvGraphicFramePr>
        <p:xfrm>
          <a:off x="1915654" y="1063214"/>
          <a:ext cx="7504117" cy="2574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4068">
                  <a:extLst>
                    <a:ext uri="{9D8B030D-6E8A-4147-A177-3AD203B41FA5}">
                      <a16:colId xmlns:a16="http://schemas.microsoft.com/office/drawing/2014/main" val="276345252"/>
                    </a:ext>
                  </a:extLst>
                </a:gridCol>
                <a:gridCol w="2048110">
                  <a:extLst>
                    <a:ext uri="{9D8B030D-6E8A-4147-A177-3AD203B41FA5}">
                      <a16:colId xmlns:a16="http://schemas.microsoft.com/office/drawing/2014/main" val="816539829"/>
                    </a:ext>
                  </a:extLst>
                </a:gridCol>
                <a:gridCol w="1981939">
                  <a:extLst>
                    <a:ext uri="{9D8B030D-6E8A-4147-A177-3AD203B41FA5}">
                      <a16:colId xmlns:a16="http://schemas.microsoft.com/office/drawing/2014/main" val="1185075759"/>
                    </a:ext>
                  </a:extLst>
                </a:gridCol>
              </a:tblGrid>
              <a:tr h="429156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1711243"/>
                  </a:ext>
                </a:extLst>
              </a:tr>
              <a:tr h="429156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3925987"/>
                  </a:ext>
                </a:extLst>
              </a:tr>
              <a:tr h="429156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737428"/>
                  </a:ext>
                </a:extLst>
              </a:tr>
              <a:tr h="429156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6815407"/>
                  </a:ext>
                </a:extLst>
              </a:tr>
              <a:tr h="429156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572548"/>
                  </a:ext>
                </a:extLst>
              </a:tr>
              <a:tr h="429156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3660063"/>
                  </a:ext>
                </a:extLst>
              </a:tr>
            </a:tbl>
          </a:graphicData>
        </a:graphic>
      </p:graphicFrame>
      <p:sp>
        <p:nvSpPr>
          <p:cNvPr id="19" name="!!Rechteck 6">
            <a:extLst>
              <a:ext uri="{FF2B5EF4-FFF2-40B4-BE49-F238E27FC236}">
                <a16:creationId xmlns:a16="http://schemas.microsoft.com/office/drawing/2014/main" id="{9B121CCC-4C3B-F3BD-A0A0-513DF5D1D325}"/>
              </a:ext>
            </a:extLst>
          </p:cNvPr>
          <p:cNvSpPr/>
          <p:nvPr/>
        </p:nvSpPr>
        <p:spPr>
          <a:xfrm>
            <a:off x="5564603" y="1111122"/>
            <a:ext cx="1742314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2024</a:t>
            </a:r>
          </a:p>
        </p:txBody>
      </p:sp>
      <p:sp>
        <p:nvSpPr>
          <p:cNvPr id="20" name="!!Rechteck 6">
            <a:extLst>
              <a:ext uri="{FF2B5EF4-FFF2-40B4-BE49-F238E27FC236}">
                <a16:creationId xmlns:a16="http://schemas.microsoft.com/office/drawing/2014/main" id="{7AD16024-4717-9D5E-6C40-573B33BC0228}"/>
              </a:ext>
            </a:extLst>
          </p:cNvPr>
          <p:cNvSpPr/>
          <p:nvPr/>
        </p:nvSpPr>
        <p:spPr>
          <a:xfrm>
            <a:off x="1173316" y="1530441"/>
            <a:ext cx="4509911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Verbandsausgaben</a:t>
            </a:r>
          </a:p>
        </p:txBody>
      </p:sp>
      <p:sp>
        <p:nvSpPr>
          <p:cNvPr id="21" name="!!Rechteck 6">
            <a:extLst>
              <a:ext uri="{FF2B5EF4-FFF2-40B4-BE49-F238E27FC236}">
                <a16:creationId xmlns:a16="http://schemas.microsoft.com/office/drawing/2014/main" id="{E1E4D288-4A9E-909D-5BDC-53B1B91301FD}"/>
              </a:ext>
            </a:extLst>
          </p:cNvPr>
          <p:cNvSpPr/>
          <p:nvPr/>
        </p:nvSpPr>
        <p:spPr>
          <a:xfrm>
            <a:off x="1059079" y="1971984"/>
            <a:ext cx="4959294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Kosten Sportanlagen</a:t>
            </a:r>
          </a:p>
        </p:txBody>
      </p:sp>
      <p:sp>
        <p:nvSpPr>
          <p:cNvPr id="31" name="!!Rechteck 6">
            <a:extLst>
              <a:ext uri="{FF2B5EF4-FFF2-40B4-BE49-F238E27FC236}">
                <a16:creationId xmlns:a16="http://schemas.microsoft.com/office/drawing/2014/main" id="{D49338C2-1A99-B19A-A0BC-78561EE914E0}"/>
              </a:ext>
            </a:extLst>
          </p:cNvPr>
          <p:cNvSpPr/>
          <p:nvPr/>
        </p:nvSpPr>
        <p:spPr>
          <a:xfrm>
            <a:off x="1110134" y="2397686"/>
            <a:ext cx="4857184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Kosten Sportbetrieb</a:t>
            </a:r>
          </a:p>
        </p:txBody>
      </p:sp>
      <p:sp>
        <p:nvSpPr>
          <p:cNvPr id="32" name="!!Rechteck 6">
            <a:extLst>
              <a:ext uri="{FF2B5EF4-FFF2-40B4-BE49-F238E27FC236}">
                <a16:creationId xmlns:a16="http://schemas.microsoft.com/office/drawing/2014/main" id="{8B4CF2E7-F528-4239-8B8F-FF3C6DFA340E}"/>
              </a:ext>
            </a:extLst>
          </p:cNvPr>
          <p:cNvSpPr/>
          <p:nvPr/>
        </p:nvSpPr>
        <p:spPr>
          <a:xfrm>
            <a:off x="1136326" y="2838481"/>
            <a:ext cx="4857184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Übungsleiter/Fortbildungen</a:t>
            </a:r>
          </a:p>
        </p:txBody>
      </p:sp>
      <p:sp>
        <p:nvSpPr>
          <p:cNvPr id="33" name="!!Rechteck 6">
            <a:extLst>
              <a:ext uri="{FF2B5EF4-FFF2-40B4-BE49-F238E27FC236}">
                <a16:creationId xmlns:a16="http://schemas.microsoft.com/office/drawing/2014/main" id="{53113155-2B20-649A-13CA-47D5A173270C}"/>
              </a:ext>
            </a:extLst>
          </p:cNvPr>
          <p:cNvSpPr/>
          <p:nvPr/>
        </p:nvSpPr>
        <p:spPr>
          <a:xfrm>
            <a:off x="1845214" y="3268166"/>
            <a:ext cx="3472731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Mitgliederpflege</a:t>
            </a:r>
          </a:p>
        </p:txBody>
      </p:sp>
      <p:sp>
        <p:nvSpPr>
          <p:cNvPr id="39" name="!!Rechteck 6">
            <a:extLst>
              <a:ext uri="{FF2B5EF4-FFF2-40B4-BE49-F238E27FC236}">
                <a16:creationId xmlns:a16="http://schemas.microsoft.com/office/drawing/2014/main" id="{34B90A90-27A4-DA82-A3A3-E79F31E945C3}"/>
              </a:ext>
            </a:extLst>
          </p:cNvPr>
          <p:cNvSpPr/>
          <p:nvPr/>
        </p:nvSpPr>
        <p:spPr>
          <a:xfrm>
            <a:off x="2521622" y="3710147"/>
            <a:ext cx="2421662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Summe:</a:t>
            </a:r>
          </a:p>
        </p:txBody>
      </p:sp>
      <p:sp>
        <p:nvSpPr>
          <p:cNvPr id="40" name="!!Rechteck 6">
            <a:extLst>
              <a:ext uri="{FF2B5EF4-FFF2-40B4-BE49-F238E27FC236}">
                <a16:creationId xmlns:a16="http://schemas.microsoft.com/office/drawing/2014/main" id="{8180283D-3022-58FC-0D3B-6D26CB3B6FB1}"/>
              </a:ext>
            </a:extLst>
          </p:cNvPr>
          <p:cNvSpPr/>
          <p:nvPr/>
        </p:nvSpPr>
        <p:spPr>
          <a:xfrm>
            <a:off x="7492187" y="1078579"/>
            <a:ext cx="1742314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2023</a:t>
            </a:r>
          </a:p>
        </p:txBody>
      </p:sp>
      <p:sp>
        <p:nvSpPr>
          <p:cNvPr id="41" name="!!Rechteck 6">
            <a:extLst>
              <a:ext uri="{FF2B5EF4-FFF2-40B4-BE49-F238E27FC236}">
                <a16:creationId xmlns:a16="http://schemas.microsoft.com/office/drawing/2014/main" id="{19CD5F9C-E171-D044-0332-6839163A5A3D}"/>
              </a:ext>
            </a:extLst>
          </p:cNvPr>
          <p:cNvSpPr/>
          <p:nvPr/>
        </p:nvSpPr>
        <p:spPr>
          <a:xfrm>
            <a:off x="5003165" y="1533440"/>
            <a:ext cx="2844799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7.307.10 €</a:t>
            </a:r>
          </a:p>
        </p:txBody>
      </p:sp>
      <p:sp>
        <p:nvSpPr>
          <p:cNvPr id="42" name="!!Rechteck 6">
            <a:extLst>
              <a:ext uri="{FF2B5EF4-FFF2-40B4-BE49-F238E27FC236}">
                <a16:creationId xmlns:a16="http://schemas.microsoft.com/office/drawing/2014/main" id="{C76E8125-6A83-C0DF-12F6-6E251A266AB2}"/>
              </a:ext>
            </a:extLst>
          </p:cNvPr>
          <p:cNvSpPr/>
          <p:nvPr/>
        </p:nvSpPr>
        <p:spPr>
          <a:xfrm>
            <a:off x="5265212" y="1988380"/>
            <a:ext cx="2447229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3.514,10 €</a:t>
            </a:r>
          </a:p>
        </p:txBody>
      </p:sp>
      <p:sp>
        <p:nvSpPr>
          <p:cNvPr id="43" name="!!Rechteck 6">
            <a:extLst>
              <a:ext uri="{FF2B5EF4-FFF2-40B4-BE49-F238E27FC236}">
                <a16:creationId xmlns:a16="http://schemas.microsoft.com/office/drawing/2014/main" id="{B8783429-1154-69C6-7CBE-8BE27D7796A9}"/>
              </a:ext>
            </a:extLst>
          </p:cNvPr>
          <p:cNvSpPr/>
          <p:nvPr/>
        </p:nvSpPr>
        <p:spPr>
          <a:xfrm>
            <a:off x="7074762" y="1575802"/>
            <a:ext cx="2740331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6.818.91 €</a:t>
            </a:r>
          </a:p>
        </p:txBody>
      </p:sp>
      <p:sp>
        <p:nvSpPr>
          <p:cNvPr id="44" name="!!Rechteck 6">
            <a:extLst>
              <a:ext uri="{FF2B5EF4-FFF2-40B4-BE49-F238E27FC236}">
                <a16:creationId xmlns:a16="http://schemas.microsoft.com/office/drawing/2014/main" id="{6DF40EDC-7575-E355-1B98-3E088E179AD6}"/>
              </a:ext>
            </a:extLst>
          </p:cNvPr>
          <p:cNvSpPr/>
          <p:nvPr/>
        </p:nvSpPr>
        <p:spPr>
          <a:xfrm>
            <a:off x="7177286" y="1986154"/>
            <a:ext cx="2555968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6.808.34 €</a:t>
            </a:r>
          </a:p>
        </p:txBody>
      </p:sp>
      <p:sp>
        <p:nvSpPr>
          <p:cNvPr id="45" name="!!Rechteck 6">
            <a:extLst>
              <a:ext uri="{FF2B5EF4-FFF2-40B4-BE49-F238E27FC236}">
                <a16:creationId xmlns:a16="http://schemas.microsoft.com/office/drawing/2014/main" id="{13C24582-03DB-FB15-4F3E-AB76B16644D9}"/>
              </a:ext>
            </a:extLst>
          </p:cNvPr>
          <p:cNvSpPr/>
          <p:nvPr/>
        </p:nvSpPr>
        <p:spPr>
          <a:xfrm>
            <a:off x="7227302" y="2423183"/>
            <a:ext cx="2509338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4.288,87 €</a:t>
            </a:r>
          </a:p>
        </p:txBody>
      </p:sp>
      <p:sp>
        <p:nvSpPr>
          <p:cNvPr id="46" name="!!Rechteck 6">
            <a:extLst>
              <a:ext uri="{FF2B5EF4-FFF2-40B4-BE49-F238E27FC236}">
                <a16:creationId xmlns:a16="http://schemas.microsoft.com/office/drawing/2014/main" id="{73C2B52B-40DF-C46F-9D88-2D2A790F74FE}"/>
              </a:ext>
            </a:extLst>
          </p:cNvPr>
          <p:cNvSpPr/>
          <p:nvPr/>
        </p:nvSpPr>
        <p:spPr>
          <a:xfrm>
            <a:off x="5099567" y="2400322"/>
            <a:ext cx="2740330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7.155.33 €</a:t>
            </a:r>
          </a:p>
        </p:txBody>
      </p:sp>
      <p:sp>
        <p:nvSpPr>
          <p:cNvPr id="47" name="!!Rechteck 6">
            <a:extLst>
              <a:ext uri="{FF2B5EF4-FFF2-40B4-BE49-F238E27FC236}">
                <a16:creationId xmlns:a16="http://schemas.microsoft.com/office/drawing/2014/main" id="{FBB0F8C8-A0D4-0B12-44E2-A4599897FC2C}"/>
              </a:ext>
            </a:extLst>
          </p:cNvPr>
          <p:cNvSpPr/>
          <p:nvPr/>
        </p:nvSpPr>
        <p:spPr>
          <a:xfrm>
            <a:off x="7061688" y="2852533"/>
            <a:ext cx="2766478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23.157.00 €</a:t>
            </a:r>
          </a:p>
        </p:txBody>
      </p:sp>
      <p:sp>
        <p:nvSpPr>
          <p:cNvPr id="48" name="!!Rechteck 6">
            <a:extLst>
              <a:ext uri="{FF2B5EF4-FFF2-40B4-BE49-F238E27FC236}">
                <a16:creationId xmlns:a16="http://schemas.microsoft.com/office/drawing/2014/main" id="{83D22798-43D9-29F6-BD55-7555A5DDD2B6}"/>
              </a:ext>
            </a:extLst>
          </p:cNvPr>
          <p:cNvSpPr/>
          <p:nvPr/>
        </p:nvSpPr>
        <p:spPr>
          <a:xfrm>
            <a:off x="4943285" y="2795485"/>
            <a:ext cx="2933065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30.690.90 €</a:t>
            </a:r>
          </a:p>
        </p:txBody>
      </p:sp>
      <p:sp>
        <p:nvSpPr>
          <p:cNvPr id="49" name="!!Rechteck 6">
            <a:extLst>
              <a:ext uri="{FF2B5EF4-FFF2-40B4-BE49-F238E27FC236}">
                <a16:creationId xmlns:a16="http://schemas.microsoft.com/office/drawing/2014/main" id="{E4C0E98D-6BAB-11F0-2995-6812F6884F56}"/>
              </a:ext>
            </a:extLst>
          </p:cNvPr>
          <p:cNvSpPr/>
          <p:nvPr/>
        </p:nvSpPr>
        <p:spPr>
          <a:xfrm>
            <a:off x="7015439" y="3276702"/>
            <a:ext cx="2933064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1.808.25 €</a:t>
            </a:r>
          </a:p>
        </p:txBody>
      </p:sp>
      <p:sp>
        <p:nvSpPr>
          <p:cNvPr id="50" name="!!Rechteck 6">
            <a:extLst>
              <a:ext uri="{FF2B5EF4-FFF2-40B4-BE49-F238E27FC236}">
                <a16:creationId xmlns:a16="http://schemas.microsoft.com/office/drawing/2014/main" id="{B496734D-47BC-0489-88B3-C0166401408F}"/>
              </a:ext>
            </a:extLst>
          </p:cNvPr>
          <p:cNvSpPr/>
          <p:nvPr/>
        </p:nvSpPr>
        <p:spPr>
          <a:xfrm>
            <a:off x="5042637" y="3263717"/>
            <a:ext cx="2933063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678,93 €</a:t>
            </a:r>
          </a:p>
        </p:txBody>
      </p:sp>
      <p:sp>
        <p:nvSpPr>
          <p:cNvPr id="51" name="!!Rechteck 6">
            <a:extLst>
              <a:ext uri="{FF2B5EF4-FFF2-40B4-BE49-F238E27FC236}">
                <a16:creationId xmlns:a16="http://schemas.microsoft.com/office/drawing/2014/main" id="{13B00E2E-28DE-3C7F-D8CD-623CBAD32FA5}"/>
              </a:ext>
            </a:extLst>
          </p:cNvPr>
          <p:cNvSpPr/>
          <p:nvPr/>
        </p:nvSpPr>
        <p:spPr>
          <a:xfrm>
            <a:off x="4943284" y="3667870"/>
            <a:ext cx="2933065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49.346.38 €</a:t>
            </a:r>
          </a:p>
        </p:txBody>
      </p:sp>
      <p:sp>
        <p:nvSpPr>
          <p:cNvPr id="52" name="!!Rechteck 6">
            <a:extLst>
              <a:ext uri="{FF2B5EF4-FFF2-40B4-BE49-F238E27FC236}">
                <a16:creationId xmlns:a16="http://schemas.microsoft.com/office/drawing/2014/main" id="{C4AB134D-5688-033C-B064-0DB0EA7BC9CE}"/>
              </a:ext>
            </a:extLst>
          </p:cNvPr>
          <p:cNvSpPr/>
          <p:nvPr/>
        </p:nvSpPr>
        <p:spPr>
          <a:xfrm>
            <a:off x="6984133" y="3697481"/>
            <a:ext cx="2933065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42.881.37 €</a:t>
            </a:r>
          </a:p>
        </p:txBody>
      </p:sp>
    </p:spTree>
    <p:extLst>
      <p:ext uri="{BB962C8B-B14F-4D97-AF65-F5344CB8AC3E}">
        <p14:creationId xmlns:p14="http://schemas.microsoft.com/office/powerpoint/2010/main" val="3355156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2943421" y="-11488"/>
            <a:ext cx="630515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Tagesordnung</a:t>
            </a:r>
          </a:p>
        </p:txBody>
      </p:sp>
      <p:sp>
        <p:nvSpPr>
          <p:cNvPr id="5" name="Halbbogen 4">
            <a:extLst>
              <a:ext uri="{FF2B5EF4-FFF2-40B4-BE49-F238E27FC236}">
                <a16:creationId xmlns:a16="http://schemas.microsoft.com/office/drawing/2014/main" id="{5F6AC37D-76CD-8DCB-CD39-77DFC180880D}"/>
              </a:ext>
            </a:extLst>
          </p:cNvPr>
          <p:cNvSpPr/>
          <p:nvPr/>
        </p:nvSpPr>
        <p:spPr>
          <a:xfrm rot="5400000">
            <a:off x="1352549" y="2057400"/>
            <a:ext cx="3600000" cy="3600000"/>
          </a:xfrm>
          <a:prstGeom prst="blockArc">
            <a:avLst>
              <a:gd name="adj1" fmla="val 10800000"/>
              <a:gd name="adj2" fmla="val 21162321"/>
              <a:gd name="adj3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C1A870A2-19B6-3E43-6EA0-4523E85CAD07}"/>
              </a:ext>
            </a:extLst>
          </p:cNvPr>
          <p:cNvGrpSpPr/>
          <p:nvPr/>
        </p:nvGrpSpPr>
        <p:grpSpPr>
          <a:xfrm>
            <a:off x="4658022" y="3850519"/>
            <a:ext cx="540000" cy="540000"/>
            <a:chOff x="6353174" y="2431800"/>
            <a:chExt cx="540000" cy="540000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90D99AD3-6A37-A280-216F-EF37F0C1694A}"/>
                </a:ext>
              </a:extLst>
            </p:cNvPr>
            <p:cNvSpPr/>
            <p:nvPr/>
          </p:nvSpPr>
          <p:spPr>
            <a:xfrm>
              <a:off x="6353174" y="2431800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softEdge rad="1270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35BB102C-B213-7478-D234-D600DAF82784}"/>
                </a:ext>
              </a:extLst>
            </p:cNvPr>
            <p:cNvSpPr/>
            <p:nvPr/>
          </p:nvSpPr>
          <p:spPr>
            <a:xfrm>
              <a:off x="6533174" y="2611800"/>
              <a:ext cx="180000" cy="18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softEdge rad="254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43A302E8-13AC-2330-A0EC-ABF4F91FC4C4}"/>
              </a:ext>
            </a:extLst>
          </p:cNvPr>
          <p:cNvSpPr txBox="1"/>
          <p:nvPr/>
        </p:nvSpPr>
        <p:spPr>
          <a:xfrm>
            <a:off x="3060000" y="1542667"/>
            <a:ext cx="42252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Begrüßung 1.Vorsitzender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5FB4C99-45D3-7E25-EC56-DAEB624EB64A}"/>
              </a:ext>
            </a:extLst>
          </p:cNvPr>
          <p:cNvSpPr txBox="1"/>
          <p:nvPr/>
        </p:nvSpPr>
        <p:spPr>
          <a:xfrm>
            <a:off x="4284000" y="2091870"/>
            <a:ext cx="42252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Protokoll vom 20.04.2024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C59F7BD-3BA5-5725-2D7A-61F8EBA9C32A}"/>
              </a:ext>
            </a:extLst>
          </p:cNvPr>
          <p:cNvSpPr txBox="1"/>
          <p:nvPr/>
        </p:nvSpPr>
        <p:spPr>
          <a:xfrm>
            <a:off x="4752000" y="2641073"/>
            <a:ext cx="506907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 des 1. Vorsitzenden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2D7E504-B26E-8361-0C9A-9AD1ECA7DE3C}"/>
              </a:ext>
            </a:extLst>
          </p:cNvPr>
          <p:cNvSpPr txBox="1"/>
          <p:nvPr/>
        </p:nvSpPr>
        <p:spPr>
          <a:xfrm>
            <a:off x="4968000" y="3190276"/>
            <a:ext cx="4786555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 Hauptkassier 2024</a:t>
            </a:r>
          </a:p>
          <a:p>
            <a:pPr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  <a:latin typeface="Georgia" panose="02040502050405020303" pitchFamily="18" charset="0"/>
              </a:rPr>
              <a:t>                         - Entlastung der Vorstandschaft 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C6320EA-91E8-DC17-CD25-1EA7D698DF10}"/>
              </a:ext>
            </a:extLst>
          </p:cNvPr>
          <p:cNvSpPr txBox="1"/>
          <p:nvPr/>
        </p:nvSpPr>
        <p:spPr>
          <a:xfrm>
            <a:off x="14130341" y="4482581"/>
            <a:ext cx="5379890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Berichte der Abteilungsleiter</a:t>
            </a:r>
          </a:p>
          <a:p>
            <a:pPr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  <a:latin typeface="Georgia" panose="02040502050405020303" pitchFamily="18" charset="0"/>
              </a:rPr>
              <a:t>              </a:t>
            </a:r>
            <a:r>
              <a:rPr lang="de-DE" sz="1200" dirty="0">
                <a:solidFill>
                  <a:schemeClr val="bg1"/>
                </a:solidFill>
                <a:latin typeface="Georgia" panose="02040502050405020303" pitchFamily="18" charset="0"/>
              </a:rPr>
              <a:t>Fußball – Fitness – Karate – Tennis – Volleyball – Ski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979D5D0-1CC8-A933-5C0D-02D06DE483EE}"/>
              </a:ext>
            </a:extLst>
          </p:cNvPr>
          <p:cNvSpPr txBox="1"/>
          <p:nvPr/>
        </p:nvSpPr>
        <p:spPr>
          <a:xfrm>
            <a:off x="13607369" y="5225683"/>
            <a:ext cx="53798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Beitragserhöhung Hauptverein</a:t>
            </a:r>
          </a:p>
        </p:txBody>
      </p:sp>
      <p:sp>
        <p:nvSpPr>
          <p:cNvPr id="19" name="!!Ehrungen">
            <a:extLst>
              <a:ext uri="{FF2B5EF4-FFF2-40B4-BE49-F238E27FC236}">
                <a16:creationId xmlns:a16="http://schemas.microsoft.com/office/drawing/2014/main" id="{42FD96BB-D58F-BB73-B89D-6CD54FA213DB}"/>
              </a:ext>
            </a:extLst>
          </p:cNvPr>
          <p:cNvSpPr txBox="1"/>
          <p:nvPr/>
        </p:nvSpPr>
        <p:spPr>
          <a:xfrm>
            <a:off x="5040000" y="3933378"/>
            <a:ext cx="216697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Ehrungen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C002CA8-9C74-B2E2-9C9F-BE35FB0B11A5}"/>
              </a:ext>
            </a:extLst>
          </p:cNvPr>
          <p:cNvSpPr txBox="1"/>
          <p:nvPr/>
        </p:nvSpPr>
        <p:spPr>
          <a:xfrm>
            <a:off x="12462922" y="5774888"/>
            <a:ext cx="53798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Verschiedenes und Anfragen</a:t>
            </a:r>
          </a:p>
        </p:txBody>
      </p:sp>
    </p:spTree>
    <p:extLst>
      <p:ext uri="{BB962C8B-B14F-4D97-AF65-F5344CB8AC3E}">
        <p14:creationId xmlns:p14="http://schemas.microsoft.com/office/powerpoint/2010/main" val="869671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2688" y="0"/>
            <a:ext cx="2849046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2117396" y="-57549"/>
            <a:ext cx="795720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Vorschlag neue Beiträge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721" y="6338028"/>
            <a:ext cx="330075" cy="3650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ADA1F3C2-FA3E-D6F0-D3D5-633D7A049A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158042"/>
              </p:ext>
            </p:extLst>
          </p:nvPr>
        </p:nvGraphicFramePr>
        <p:xfrm>
          <a:off x="420786" y="663822"/>
          <a:ext cx="9303786" cy="5957440"/>
        </p:xfrm>
        <a:graphic>
          <a:graphicData uri="http://schemas.openxmlformats.org/drawingml/2006/table">
            <a:tbl>
              <a:tblPr/>
              <a:tblGrid>
                <a:gridCol w="3101262">
                  <a:extLst>
                    <a:ext uri="{9D8B030D-6E8A-4147-A177-3AD203B41FA5}">
                      <a16:colId xmlns:a16="http://schemas.microsoft.com/office/drawing/2014/main" val="2537939243"/>
                    </a:ext>
                  </a:extLst>
                </a:gridCol>
                <a:gridCol w="3101262">
                  <a:extLst>
                    <a:ext uri="{9D8B030D-6E8A-4147-A177-3AD203B41FA5}">
                      <a16:colId xmlns:a16="http://schemas.microsoft.com/office/drawing/2014/main" val="2752715749"/>
                    </a:ext>
                  </a:extLst>
                </a:gridCol>
                <a:gridCol w="3101262">
                  <a:extLst>
                    <a:ext uri="{9D8B030D-6E8A-4147-A177-3AD203B41FA5}">
                      <a16:colId xmlns:a16="http://schemas.microsoft.com/office/drawing/2014/main" val="1642265685"/>
                    </a:ext>
                  </a:extLst>
                </a:gridCol>
              </a:tblGrid>
              <a:tr h="334718">
                <a:tc rowSpan="4">
                  <a:txBody>
                    <a:bodyPr/>
                    <a:lstStyle/>
                    <a:p>
                      <a:pPr algn="ctr"/>
                      <a:endParaRPr lang="de-DE" sz="2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/>
                      <a:endParaRPr lang="de-DE" sz="2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/>
                      <a:endParaRPr lang="de-DE" sz="2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Einzelmitglieder:</a:t>
                      </a:r>
                    </a:p>
                  </a:txBody>
                  <a:tcPr marL="83680" marR="83680" marT="41840" marB="418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Kinder bis 13 Jahre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20,00 €             </a:t>
                      </a:r>
                      <a:endParaRPr lang="de-DE" sz="2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956826"/>
                  </a:ext>
                </a:extLst>
              </a:tr>
              <a:tr h="58575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Jugendliche 14-17 Jahre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30,00 €             </a:t>
                      </a:r>
                      <a:endParaRPr lang="de-DE" sz="2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6896599"/>
                  </a:ext>
                </a:extLst>
              </a:tr>
              <a:tr h="58575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Erwachsene ab 18 Jahre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55,00 €             </a:t>
                      </a:r>
                      <a:endParaRPr lang="de-DE" sz="2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587245"/>
                  </a:ext>
                </a:extLst>
              </a:tr>
              <a:tr h="3347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Rentner ab 65 Jahre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48,00 €             </a:t>
                      </a:r>
                      <a:endParaRPr lang="de-DE" sz="2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3099639"/>
                  </a:ext>
                </a:extLst>
              </a:tr>
              <a:tr h="192719">
                <a:tc gridSpan="3">
                  <a:txBody>
                    <a:bodyPr/>
                    <a:lstStyle/>
                    <a:p>
                      <a:pPr algn="l"/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092818393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Familienmitglieder: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1.Familienmitglied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55,00 €             </a:t>
                      </a:r>
                      <a:endParaRPr lang="de-DE" sz="2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264191"/>
                  </a:ext>
                </a:extLst>
              </a:tr>
              <a:tr h="334718">
                <a:tc rowSpan="4">
                  <a:txBody>
                    <a:bodyPr/>
                    <a:lstStyle/>
                    <a:p>
                      <a:endParaRPr lang="de-DE" sz="2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endParaRPr lang="de-DE" sz="2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endParaRPr lang="de-DE" sz="2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für jedes weitere:</a:t>
                      </a:r>
                    </a:p>
                  </a:txBody>
                  <a:tcPr marL="83680" marR="83680" marT="41840" marB="418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</a:rPr>
                        <a:t>Kinder bis 13 Jahre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17,00 €             </a:t>
                      </a:r>
                      <a:endParaRPr lang="de-DE" sz="2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663110"/>
                  </a:ext>
                </a:extLst>
              </a:tr>
              <a:tr h="58575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</a:rPr>
                        <a:t>Jugendliche: 14-17 Jahre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27,00 €             </a:t>
                      </a:r>
                      <a:endParaRPr lang="de-DE" sz="2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1560846"/>
                  </a:ext>
                </a:extLst>
              </a:tr>
              <a:tr h="58575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</a:rPr>
                        <a:t>Erwachsene ab 18 Jahre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43,00 €             </a:t>
                      </a:r>
                      <a:endParaRPr lang="de-DE" sz="2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338148"/>
                  </a:ext>
                </a:extLst>
              </a:tr>
              <a:tr h="3347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</a:rPr>
                        <a:t>Rentner ab 65 Jahre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36,00 €             </a:t>
                      </a:r>
                      <a:endParaRPr lang="de-DE" sz="2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67020"/>
                  </a:ext>
                </a:extLst>
              </a:tr>
            </a:tbl>
          </a:graphicData>
        </a:graphic>
      </p:graphicFrame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FCF2DD39-AF69-B576-D97F-BB5EF16AC49C}"/>
              </a:ext>
            </a:extLst>
          </p:cNvPr>
          <p:cNvGrpSpPr/>
          <p:nvPr/>
        </p:nvGrpSpPr>
        <p:grpSpPr>
          <a:xfrm>
            <a:off x="7832767" y="689926"/>
            <a:ext cx="542925" cy="307777"/>
            <a:chOff x="6096000" y="1262665"/>
            <a:chExt cx="542925" cy="307777"/>
          </a:xfrm>
        </p:grpSpPr>
        <p:cxnSp>
          <p:nvCxnSpPr>
            <p:cNvPr id="5" name="Gerade Verbindung mit Pfeil 4">
              <a:extLst>
                <a:ext uri="{FF2B5EF4-FFF2-40B4-BE49-F238E27FC236}">
                  <a16:creationId xmlns:a16="http://schemas.microsoft.com/office/drawing/2014/main" id="{9FB2DA90-8B73-583F-904D-9D6F8C6D00F6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1518962"/>
              <a:ext cx="542925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9D273CD3-2ECB-C693-5C84-317DFFAFEB94}"/>
                </a:ext>
              </a:extLst>
            </p:cNvPr>
            <p:cNvSpPr txBox="1"/>
            <p:nvPr/>
          </p:nvSpPr>
          <p:spPr>
            <a:xfrm>
              <a:off x="6096001" y="1262665"/>
              <a:ext cx="5429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solidFill>
                    <a:schemeClr val="bg1"/>
                  </a:solidFill>
                </a:rPr>
                <a:t>+5€</a:t>
              </a:r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5E82B158-99BB-183B-A4C0-21FB5CBFDBEB}"/>
              </a:ext>
            </a:extLst>
          </p:cNvPr>
          <p:cNvGrpSpPr/>
          <p:nvPr/>
        </p:nvGrpSpPr>
        <p:grpSpPr>
          <a:xfrm>
            <a:off x="7832767" y="1324618"/>
            <a:ext cx="542925" cy="307777"/>
            <a:chOff x="6096000" y="1262665"/>
            <a:chExt cx="542925" cy="307777"/>
          </a:xfrm>
        </p:grpSpPr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2A73B290-9E0D-F739-1B15-E04756F89A0B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1518962"/>
              <a:ext cx="542925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45DDE8D4-826B-6747-D85F-031AE1884411}"/>
                </a:ext>
              </a:extLst>
            </p:cNvPr>
            <p:cNvSpPr txBox="1"/>
            <p:nvPr/>
          </p:nvSpPr>
          <p:spPr>
            <a:xfrm>
              <a:off x="6096001" y="1262665"/>
              <a:ext cx="5429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solidFill>
                    <a:schemeClr val="bg1"/>
                  </a:solidFill>
                </a:rPr>
                <a:t>+5€</a:t>
              </a:r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34B4F017-C8AE-695E-C664-C71D9DB42BBE}"/>
              </a:ext>
            </a:extLst>
          </p:cNvPr>
          <p:cNvGrpSpPr/>
          <p:nvPr/>
        </p:nvGrpSpPr>
        <p:grpSpPr>
          <a:xfrm>
            <a:off x="7822051" y="2136057"/>
            <a:ext cx="564357" cy="307777"/>
            <a:chOff x="6074568" y="1262665"/>
            <a:chExt cx="564357" cy="307777"/>
          </a:xfrm>
        </p:grpSpPr>
        <p:cxnSp>
          <p:nvCxnSpPr>
            <p:cNvPr id="20" name="Gerade Verbindung mit Pfeil 19">
              <a:extLst>
                <a:ext uri="{FF2B5EF4-FFF2-40B4-BE49-F238E27FC236}">
                  <a16:creationId xmlns:a16="http://schemas.microsoft.com/office/drawing/2014/main" id="{300AB8DC-0803-4A80-51EF-D93A197E0C79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1518962"/>
              <a:ext cx="542925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5F9070EF-0EAE-D1A8-DB60-36505F965F27}"/>
                </a:ext>
              </a:extLst>
            </p:cNvPr>
            <p:cNvSpPr txBox="1"/>
            <p:nvPr/>
          </p:nvSpPr>
          <p:spPr>
            <a:xfrm>
              <a:off x="6074568" y="1262665"/>
              <a:ext cx="5643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solidFill>
                    <a:schemeClr val="bg1"/>
                  </a:solidFill>
                </a:rPr>
                <a:t>+10€</a:t>
              </a:r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5300E4F5-035E-57FD-3F7C-85B6B2D9EB13}"/>
              </a:ext>
            </a:extLst>
          </p:cNvPr>
          <p:cNvGrpSpPr/>
          <p:nvPr/>
        </p:nvGrpSpPr>
        <p:grpSpPr>
          <a:xfrm>
            <a:off x="7832767" y="2734622"/>
            <a:ext cx="542925" cy="307777"/>
            <a:chOff x="6096000" y="1262665"/>
            <a:chExt cx="542925" cy="307777"/>
          </a:xfrm>
        </p:grpSpPr>
        <p:cxnSp>
          <p:nvCxnSpPr>
            <p:cNvPr id="23" name="Gerade Verbindung mit Pfeil 22">
              <a:extLst>
                <a:ext uri="{FF2B5EF4-FFF2-40B4-BE49-F238E27FC236}">
                  <a16:creationId xmlns:a16="http://schemas.microsoft.com/office/drawing/2014/main" id="{9284DD69-3508-7AAC-FCE5-9D6303FBD6C3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1518962"/>
              <a:ext cx="542925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B63ADF84-7754-0556-C7B8-901EDCBAA9C7}"/>
                </a:ext>
              </a:extLst>
            </p:cNvPr>
            <p:cNvSpPr txBox="1"/>
            <p:nvPr/>
          </p:nvSpPr>
          <p:spPr>
            <a:xfrm>
              <a:off x="6096001" y="1262665"/>
              <a:ext cx="5429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solidFill>
                    <a:schemeClr val="bg1"/>
                  </a:solidFill>
                </a:rPr>
                <a:t>+2€</a:t>
              </a:r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10F390B8-EF6D-30F8-D251-764DB60C782F}"/>
              </a:ext>
            </a:extLst>
          </p:cNvPr>
          <p:cNvGrpSpPr/>
          <p:nvPr/>
        </p:nvGrpSpPr>
        <p:grpSpPr>
          <a:xfrm>
            <a:off x="7822051" y="3667069"/>
            <a:ext cx="564357" cy="307777"/>
            <a:chOff x="6074568" y="1262665"/>
            <a:chExt cx="564357" cy="307777"/>
          </a:xfrm>
        </p:grpSpPr>
        <p:cxnSp>
          <p:nvCxnSpPr>
            <p:cNvPr id="26" name="Gerade Verbindung mit Pfeil 25">
              <a:extLst>
                <a:ext uri="{FF2B5EF4-FFF2-40B4-BE49-F238E27FC236}">
                  <a16:creationId xmlns:a16="http://schemas.microsoft.com/office/drawing/2014/main" id="{74E618D4-1428-EA97-7F48-E69CF6910928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1518962"/>
              <a:ext cx="542925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5AF1D9B9-6238-A8C7-072A-2968642E3088}"/>
                </a:ext>
              </a:extLst>
            </p:cNvPr>
            <p:cNvSpPr txBox="1"/>
            <p:nvPr/>
          </p:nvSpPr>
          <p:spPr>
            <a:xfrm>
              <a:off x="6074568" y="1262665"/>
              <a:ext cx="5643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solidFill>
                    <a:schemeClr val="bg1"/>
                  </a:solidFill>
                </a:rPr>
                <a:t>+10€</a:t>
              </a:r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18B776BA-DDED-6ECB-6EB7-8BB7DF836BC2}"/>
              </a:ext>
            </a:extLst>
          </p:cNvPr>
          <p:cNvGrpSpPr/>
          <p:nvPr/>
        </p:nvGrpSpPr>
        <p:grpSpPr>
          <a:xfrm>
            <a:off x="7832767" y="4104754"/>
            <a:ext cx="542925" cy="307777"/>
            <a:chOff x="6096000" y="1262665"/>
            <a:chExt cx="542925" cy="307777"/>
          </a:xfrm>
        </p:grpSpPr>
        <p:cxnSp>
          <p:nvCxnSpPr>
            <p:cNvPr id="29" name="Gerade Verbindung mit Pfeil 28">
              <a:extLst>
                <a:ext uri="{FF2B5EF4-FFF2-40B4-BE49-F238E27FC236}">
                  <a16:creationId xmlns:a16="http://schemas.microsoft.com/office/drawing/2014/main" id="{59773C6E-09C3-4495-95F6-F46D70810C47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1518962"/>
              <a:ext cx="542925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8A254CD6-A9C6-6AD1-8F39-E14656EC5E35}"/>
                </a:ext>
              </a:extLst>
            </p:cNvPr>
            <p:cNvSpPr txBox="1"/>
            <p:nvPr/>
          </p:nvSpPr>
          <p:spPr>
            <a:xfrm>
              <a:off x="6096001" y="1262665"/>
              <a:ext cx="5429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solidFill>
                    <a:schemeClr val="bg1"/>
                  </a:solidFill>
                </a:rPr>
                <a:t>+3€</a:t>
              </a: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A6023663-05FC-6B93-17F9-DADE7C9B61E7}"/>
              </a:ext>
            </a:extLst>
          </p:cNvPr>
          <p:cNvGrpSpPr/>
          <p:nvPr/>
        </p:nvGrpSpPr>
        <p:grpSpPr>
          <a:xfrm>
            <a:off x="7832767" y="4748385"/>
            <a:ext cx="542925" cy="307777"/>
            <a:chOff x="6096000" y="1262665"/>
            <a:chExt cx="542925" cy="307777"/>
          </a:xfrm>
        </p:grpSpPr>
        <p:cxnSp>
          <p:nvCxnSpPr>
            <p:cNvPr id="32" name="Gerade Verbindung mit Pfeil 31">
              <a:extLst>
                <a:ext uri="{FF2B5EF4-FFF2-40B4-BE49-F238E27FC236}">
                  <a16:creationId xmlns:a16="http://schemas.microsoft.com/office/drawing/2014/main" id="{33A412A2-E712-5E20-2493-79E140A543B1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1518962"/>
              <a:ext cx="542925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68FDF951-5EF6-6B34-3B19-8B55E96F7BA9}"/>
                </a:ext>
              </a:extLst>
            </p:cNvPr>
            <p:cNvSpPr txBox="1"/>
            <p:nvPr/>
          </p:nvSpPr>
          <p:spPr>
            <a:xfrm>
              <a:off x="6096001" y="1262665"/>
              <a:ext cx="5429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solidFill>
                    <a:schemeClr val="bg1"/>
                  </a:solidFill>
                </a:rPr>
                <a:t>+3€</a:t>
              </a:r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11A85F3D-CB33-B0B1-231C-ACE972ED2CD1}"/>
              </a:ext>
            </a:extLst>
          </p:cNvPr>
          <p:cNvGrpSpPr/>
          <p:nvPr/>
        </p:nvGrpSpPr>
        <p:grpSpPr>
          <a:xfrm>
            <a:off x="7832767" y="5505195"/>
            <a:ext cx="542925" cy="307777"/>
            <a:chOff x="6096000" y="1262665"/>
            <a:chExt cx="542925" cy="307777"/>
          </a:xfrm>
        </p:grpSpPr>
        <p:cxnSp>
          <p:nvCxnSpPr>
            <p:cNvPr id="35" name="Gerade Verbindung mit Pfeil 34">
              <a:extLst>
                <a:ext uri="{FF2B5EF4-FFF2-40B4-BE49-F238E27FC236}">
                  <a16:creationId xmlns:a16="http://schemas.microsoft.com/office/drawing/2014/main" id="{907436E7-D652-5EDA-4E93-D2F9CD1B12A9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1518962"/>
              <a:ext cx="542925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3F022F58-93D4-8DA1-3AAD-EDAA9335D2E2}"/>
                </a:ext>
              </a:extLst>
            </p:cNvPr>
            <p:cNvSpPr txBox="1"/>
            <p:nvPr/>
          </p:nvSpPr>
          <p:spPr>
            <a:xfrm>
              <a:off x="6096001" y="1262665"/>
              <a:ext cx="5429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solidFill>
                    <a:schemeClr val="bg1"/>
                  </a:solidFill>
                </a:rPr>
                <a:t>+7€</a:t>
              </a:r>
            </a:p>
          </p:txBody>
        </p:sp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C1146967-64EB-64A5-C4C6-76243F0B0F89}"/>
              </a:ext>
            </a:extLst>
          </p:cNvPr>
          <p:cNvGrpSpPr/>
          <p:nvPr/>
        </p:nvGrpSpPr>
        <p:grpSpPr>
          <a:xfrm>
            <a:off x="7832767" y="6148193"/>
            <a:ext cx="542925" cy="307777"/>
            <a:chOff x="6096000" y="1262665"/>
            <a:chExt cx="542925" cy="307777"/>
          </a:xfrm>
        </p:grpSpPr>
        <p:cxnSp>
          <p:nvCxnSpPr>
            <p:cNvPr id="38" name="Gerade Verbindung mit Pfeil 37">
              <a:extLst>
                <a:ext uri="{FF2B5EF4-FFF2-40B4-BE49-F238E27FC236}">
                  <a16:creationId xmlns:a16="http://schemas.microsoft.com/office/drawing/2014/main" id="{81FCAB91-4690-8B83-1A9A-9AF32D5EF70D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1518962"/>
              <a:ext cx="542925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57E9D2E5-9FDB-4144-498E-38170EEC05AC}"/>
                </a:ext>
              </a:extLst>
            </p:cNvPr>
            <p:cNvSpPr txBox="1"/>
            <p:nvPr/>
          </p:nvSpPr>
          <p:spPr>
            <a:xfrm>
              <a:off x="6096001" y="1262665"/>
              <a:ext cx="5429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solidFill>
                    <a:schemeClr val="bg1"/>
                  </a:solidFill>
                </a:rPr>
                <a:t>+4€</a:t>
              </a:r>
            </a:p>
          </p:txBody>
        </p: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4524C8B0-7C74-EB93-C604-3DBFD03D046C}"/>
              </a:ext>
            </a:extLst>
          </p:cNvPr>
          <p:cNvSpPr txBox="1"/>
          <p:nvPr/>
        </p:nvSpPr>
        <p:spPr>
          <a:xfrm>
            <a:off x="8531029" y="663822"/>
            <a:ext cx="119301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b="1" dirty="0">
                <a:solidFill>
                  <a:schemeClr val="bg1"/>
                </a:solidFill>
              </a:rPr>
              <a:t>25,00€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D1C9D8D-CE87-88BF-861D-90C23EE623E3}"/>
              </a:ext>
            </a:extLst>
          </p:cNvPr>
          <p:cNvSpPr txBox="1"/>
          <p:nvPr/>
        </p:nvSpPr>
        <p:spPr>
          <a:xfrm>
            <a:off x="8531029" y="1324015"/>
            <a:ext cx="119301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b="1" dirty="0">
                <a:solidFill>
                  <a:schemeClr val="bg1"/>
                </a:solidFill>
              </a:rPr>
              <a:t>35,00</a:t>
            </a:r>
            <a:r>
              <a:rPr lang="de-DE" sz="2800" dirty="0">
                <a:solidFill>
                  <a:schemeClr val="bg1"/>
                </a:solidFill>
              </a:rPr>
              <a:t>€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CC37DBF-8B13-3A40-256A-3ECD91E29147}"/>
              </a:ext>
            </a:extLst>
          </p:cNvPr>
          <p:cNvSpPr txBox="1"/>
          <p:nvPr/>
        </p:nvSpPr>
        <p:spPr>
          <a:xfrm>
            <a:off x="8531029" y="2136057"/>
            <a:ext cx="119301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b="1" dirty="0">
                <a:solidFill>
                  <a:schemeClr val="bg1"/>
                </a:solidFill>
              </a:rPr>
              <a:t>65,00€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B25B37E-6B8A-D346-9674-4488D5F6FA26}"/>
              </a:ext>
            </a:extLst>
          </p:cNvPr>
          <p:cNvSpPr txBox="1"/>
          <p:nvPr/>
        </p:nvSpPr>
        <p:spPr>
          <a:xfrm>
            <a:off x="8531029" y="2754798"/>
            <a:ext cx="119301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b="1" dirty="0">
                <a:solidFill>
                  <a:schemeClr val="bg1"/>
                </a:solidFill>
              </a:rPr>
              <a:t>50,00€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0FBD57A-5D1A-48A6-1B7E-421E9271B461}"/>
              </a:ext>
            </a:extLst>
          </p:cNvPr>
          <p:cNvSpPr txBox="1"/>
          <p:nvPr/>
        </p:nvSpPr>
        <p:spPr>
          <a:xfrm>
            <a:off x="8531029" y="3624773"/>
            <a:ext cx="119301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b="1" dirty="0">
                <a:solidFill>
                  <a:schemeClr val="bg1"/>
                </a:solidFill>
              </a:rPr>
              <a:t>65,00€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0D88B35-80AE-DB46-AED5-6B317B8AA1BC}"/>
              </a:ext>
            </a:extLst>
          </p:cNvPr>
          <p:cNvSpPr txBox="1"/>
          <p:nvPr/>
        </p:nvSpPr>
        <p:spPr>
          <a:xfrm>
            <a:off x="8531029" y="4087134"/>
            <a:ext cx="119301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b="1" dirty="0">
                <a:solidFill>
                  <a:schemeClr val="bg1"/>
                </a:solidFill>
              </a:rPr>
              <a:t>20,00€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3C647201-D1C5-8A65-5D14-FC21190B50F7}"/>
              </a:ext>
            </a:extLst>
          </p:cNvPr>
          <p:cNvSpPr txBox="1"/>
          <p:nvPr/>
        </p:nvSpPr>
        <p:spPr>
          <a:xfrm>
            <a:off x="8531029" y="4712752"/>
            <a:ext cx="119301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b="1" dirty="0">
                <a:solidFill>
                  <a:schemeClr val="bg1"/>
                </a:solidFill>
              </a:rPr>
              <a:t>30,00€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4985A14A-127D-9A9C-054A-EBC6274C447B}"/>
              </a:ext>
            </a:extLst>
          </p:cNvPr>
          <p:cNvSpPr txBox="1"/>
          <p:nvPr/>
        </p:nvSpPr>
        <p:spPr>
          <a:xfrm>
            <a:off x="8531029" y="5535576"/>
            <a:ext cx="119301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b="1" dirty="0">
                <a:solidFill>
                  <a:schemeClr val="bg1"/>
                </a:solidFill>
              </a:rPr>
              <a:t>50,00</a:t>
            </a:r>
            <a:r>
              <a:rPr lang="de-DE" sz="2800" dirty="0">
                <a:solidFill>
                  <a:schemeClr val="bg1"/>
                </a:solidFill>
              </a:rPr>
              <a:t>€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ECCD853F-2E27-2573-1525-62B0F17588BE}"/>
              </a:ext>
            </a:extLst>
          </p:cNvPr>
          <p:cNvSpPr txBox="1"/>
          <p:nvPr/>
        </p:nvSpPr>
        <p:spPr>
          <a:xfrm>
            <a:off x="8531029" y="6148193"/>
            <a:ext cx="119301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b="1" dirty="0">
                <a:solidFill>
                  <a:schemeClr val="bg1"/>
                </a:solidFill>
              </a:rPr>
              <a:t>40,00</a:t>
            </a:r>
            <a:r>
              <a:rPr lang="de-DE" sz="2800" dirty="0">
                <a:solidFill>
                  <a:schemeClr val="bg1"/>
                </a:solidFill>
              </a:rPr>
              <a:t>€</a:t>
            </a:r>
          </a:p>
        </p:txBody>
      </p:sp>
      <p:cxnSp>
        <p:nvCxnSpPr>
          <p:cNvPr id="62" name="Gerader Verbinder 61">
            <a:extLst>
              <a:ext uri="{FF2B5EF4-FFF2-40B4-BE49-F238E27FC236}">
                <a16:creationId xmlns:a16="http://schemas.microsoft.com/office/drawing/2014/main" id="{6AD7F093-9CE9-E4CC-2913-5C79B52CDD87}"/>
              </a:ext>
            </a:extLst>
          </p:cNvPr>
          <p:cNvCxnSpPr>
            <a:cxnSpLocks/>
            <a:endCxn id="8" idx="3"/>
          </p:cNvCxnSpPr>
          <p:nvPr/>
        </p:nvCxnSpPr>
        <p:spPr>
          <a:xfrm>
            <a:off x="3483429" y="3640965"/>
            <a:ext cx="6241143" cy="1577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59986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6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/>
      <p:bldP spid="3" grpId="0"/>
      <p:bldP spid="4" grpId="0"/>
      <p:bldP spid="11" grpId="0"/>
      <p:bldP spid="12" grpId="0"/>
      <p:bldP spid="15" grpId="0"/>
      <p:bldP spid="40" grpId="0"/>
      <p:bldP spid="42" grpId="0"/>
      <p:bldP spid="51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52000" y="0"/>
            <a:ext cx="2655220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0" y="0"/>
            <a:ext cx="1084995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Abstimmung Beitragserhöhung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721" y="6338028"/>
            <a:ext cx="330075" cy="3650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1" name="!!Rechteck 6">
            <a:extLst>
              <a:ext uri="{FF2B5EF4-FFF2-40B4-BE49-F238E27FC236}">
                <a16:creationId xmlns:a16="http://schemas.microsoft.com/office/drawing/2014/main" id="{74CBE8F7-9A01-23C6-6DD4-CF711F97AC70}"/>
              </a:ext>
            </a:extLst>
          </p:cNvPr>
          <p:cNvSpPr/>
          <p:nvPr/>
        </p:nvSpPr>
        <p:spPr>
          <a:xfrm>
            <a:off x="-88899" y="1292268"/>
            <a:ext cx="1084995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Gibt es Fragen/</a:t>
            </a:r>
            <a:r>
              <a:rPr lang="de-DE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</a:t>
            </a:r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nregungen?</a:t>
            </a:r>
          </a:p>
          <a:p>
            <a:pPr algn="ctr"/>
            <a:endParaRPr lang="de-DE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!!Rechteck 6">
            <a:extLst>
              <a:ext uri="{FF2B5EF4-FFF2-40B4-BE49-F238E27FC236}">
                <a16:creationId xmlns:a16="http://schemas.microsoft.com/office/drawing/2014/main" id="{18FC59E4-ADF4-F30B-7956-53B1722FED32}"/>
              </a:ext>
            </a:extLst>
          </p:cNvPr>
          <p:cNvSpPr/>
          <p:nvPr/>
        </p:nvSpPr>
        <p:spPr>
          <a:xfrm>
            <a:off x="219297" y="8426695"/>
            <a:ext cx="1084995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de-DE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Abstimmung</a:t>
            </a:r>
          </a:p>
        </p:txBody>
      </p:sp>
      <p:sp>
        <p:nvSpPr>
          <p:cNvPr id="3" name="!!Rechteck 6">
            <a:extLst>
              <a:ext uri="{FF2B5EF4-FFF2-40B4-BE49-F238E27FC236}">
                <a16:creationId xmlns:a16="http://schemas.microsoft.com/office/drawing/2014/main" id="{B93590AE-C724-302D-5D4B-87304EF84FDE}"/>
              </a:ext>
            </a:extLst>
          </p:cNvPr>
          <p:cNvSpPr/>
          <p:nvPr/>
        </p:nvSpPr>
        <p:spPr>
          <a:xfrm>
            <a:off x="219297" y="7000875"/>
            <a:ext cx="1084995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de-DE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Wahl erfolgt per Handzeichen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1FF7F614-DE0E-EFEF-386A-3896FB2B5FE7}"/>
              </a:ext>
            </a:extLst>
          </p:cNvPr>
          <p:cNvCxnSpPr>
            <a:cxnSpLocks/>
          </p:cNvCxnSpPr>
          <p:nvPr/>
        </p:nvCxnSpPr>
        <p:spPr>
          <a:xfrm>
            <a:off x="638629" y="1494971"/>
            <a:ext cx="0" cy="32512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32170FAE-ECA6-41A9-E543-2EA7D51F2714}"/>
              </a:ext>
            </a:extLst>
          </p:cNvPr>
          <p:cNvGrpSpPr/>
          <p:nvPr/>
        </p:nvGrpSpPr>
        <p:grpSpPr>
          <a:xfrm>
            <a:off x="368629" y="1301552"/>
            <a:ext cx="540000" cy="540000"/>
            <a:chOff x="1000783" y="2196370"/>
            <a:chExt cx="540000" cy="540000"/>
          </a:xfrm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D9A3382F-4324-DBB3-D109-AE0D155CAD80}"/>
                </a:ext>
              </a:extLst>
            </p:cNvPr>
            <p:cNvSpPr/>
            <p:nvPr/>
          </p:nvSpPr>
          <p:spPr>
            <a:xfrm>
              <a:off x="1000783" y="2196370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508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3" name="Grafik 12" descr="Ein Bild, das Text, Grafiken, Schrift, Logo enthält.&#10;&#10;KI-generierte Inhalte können fehlerhaft sein.">
              <a:extLst>
                <a:ext uri="{FF2B5EF4-FFF2-40B4-BE49-F238E27FC236}">
                  <a16:creationId xmlns:a16="http://schemas.microsoft.com/office/drawing/2014/main" id="{C30880D8-CF89-632F-A285-3F8845D67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6156" y="2273238"/>
              <a:ext cx="349253" cy="3862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45458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A481F500-DE8A-87B7-3EFC-B539E8EADB3C}"/>
              </a:ext>
            </a:extLst>
          </p:cNvPr>
          <p:cNvCxnSpPr>
            <a:cxnSpLocks/>
          </p:cNvCxnSpPr>
          <p:nvPr/>
        </p:nvCxnSpPr>
        <p:spPr>
          <a:xfrm>
            <a:off x="638629" y="1494971"/>
            <a:ext cx="0" cy="32512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52000" y="0"/>
            <a:ext cx="2655220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0" y="0"/>
            <a:ext cx="1084995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Abstimmung Beitragserhöhung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721" y="6338028"/>
            <a:ext cx="330075" cy="3650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1" name="!!Rechteck 6">
            <a:extLst>
              <a:ext uri="{FF2B5EF4-FFF2-40B4-BE49-F238E27FC236}">
                <a16:creationId xmlns:a16="http://schemas.microsoft.com/office/drawing/2014/main" id="{74CBE8F7-9A01-23C6-6DD4-CF711F97AC70}"/>
              </a:ext>
            </a:extLst>
          </p:cNvPr>
          <p:cNvSpPr/>
          <p:nvPr/>
        </p:nvSpPr>
        <p:spPr>
          <a:xfrm>
            <a:off x="-88899" y="1292268"/>
            <a:ext cx="1084995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Gibt es Fragen/</a:t>
            </a:r>
            <a:r>
              <a:rPr lang="de-DE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</a:t>
            </a:r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nregungen?</a:t>
            </a:r>
          </a:p>
          <a:p>
            <a:pPr algn="ctr"/>
            <a:endParaRPr lang="de-DE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!!Rechteck 6">
            <a:extLst>
              <a:ext uri="{FF2B5EF4-FFF2-40B4-BE49-F238E27FC236}">
                <a16:creationId xmlns:a16="http://schemas.microsoft.com/office/drawing/2014/main" id="{18FC59E4-ADF4-F30B-7956-53B1722FED32}"/>
              </a:ext>
            </a:extLst>
          </p:cNvPr>
          <p:cNvSpPr/>
          <p:nvPr/>
        </p:nvSpPr>
        <p:spPr>
          <a:xfrm>
            <a:off x="219297" y="8426695"/>
            <a:ext cx="1084995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de-DE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Abstimmung</a:t>
            </a:r>
          </a:p>
        </p:txBody>
      </p:sp>
      <p:sp>
        <p:nvSpPr>
          <p:cNvPr id="3" name="!!Rechteck 6">
            <a:extLst>
              <a:ext uri="{FF2B5EF4-FFF2-40B4-BE49-F238E27FC236}">
                <a16:creationId xmlns:a16="http://schemas.microsoft.com/office/drawing/2014/main" id="{B93590AE-C724-302D-5D4B-87304EF84FDE}"/>
              </a:ext>
            </a:extLst>
          </p:cNvPr>
          <p:cNvSpPr/>
          <p:nvPr/>
        </p:nvSpPr>
        <p:spPr>
          <a:xfrm>
            <a:off x="0" y="2679619"/>
            <a:ext cx="1084995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Wahl erfolgt per Handzeichen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32170FAE-ECA6-41A9-E543-2EA7D51F2714}"/>
              </a:ext>
            </a:extLst>
          </p:cNvPr>
          <p:cNvGrpSpPr/>
          <p:nvPr/>
        </p:nvGrpSpPr>
        <p:grpSpPr>
          <a:xfrm>
            <a:off x="368629" y="2732784"/>
            <a:ext cx="540000" cy="540000"/>
            <a:chOff x="1000783" y="2196370"/>
            <a:chExt cx="540000" cy="540000"/>
          </a:xfrm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D9A3382F-4324-DBB3-D109-AE0D155CAD80}"/>
                </a:ext>
              </a:extLst>
            </p:cNvPr>
            <p:cNvSpPr/>
            <p:nvPr/>
          </p:nvSpPr>
          <p:spPr>
            <a:xfrm>
              <a:off x="1000783" y="2196370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508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3" name="Grafik 12" descr="Ein Bild, das Text, Grafiken, Schrift, Logo enthält.&#10;&#10;KI-generierte Inhalte können fehlerhaft sein.">
              <a:extLst>
                <a:ext uri="{FF2B5EF4-FFF2-40B4-BE49-F238E27FC236}">
                  <a16:creationId xmlns:a16="http://schemas.microsoft.com/office/drawing/2014/main" id="{C30880D8-CF89-632F-A285-3F8845D67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6156" y="2273238"/>
              <a:ext cx="349253" cy="3862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18150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54E1D53D-C59B-57D5-8F30-267D86BF24C6}"/>
              </a:ext>
            </a:extLst>
          </p:cNvPr>
          <p:cNvCxnSpPr>
            <a:cxnSpLocks/>
          </p:cNvCxnSpPr>
          <p:nvPr/>
        </p:nvCxnSpPr>
        <p:spPr>
          <a:xfrm>
            <a:off x="638629" y="1494971"/>
            <a:ext cx="0" cy="32512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52000" y="0"/>
            <a:ext cx="2655220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0" y="0"/>
            <a:ext cx="1084995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Abstimmung Beitragserhöhung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721" y="6338028"/>
            <a:ext cx="330075" cy="3650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1" name="!!Rechteck 6">
            <a:extLst>
              <a:ext uri="{FF2B5EF4-FFF2-40B4-BE49-F238E27FC236}">
                <a16:creationId xmlns:a16="http://schemas.microsoft.com/office/drawing/2014/main" id="{74CBE8F7-9A01-23C6-6DD4-CF711F97AC70}"/>
              </a:ext>
            </a:extLst>
          </p:cNvPr>
          <p:cNvSpPr/>
          <p:nvPr/>
        </p:nvSpPr>
        <p:spPr>
          <a:xfrm>
            <a:off x="-88899" y="1292268"/>
            <a:ext cx="1084995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Gibt es Fragen/</a:t>
            </a:r>
            <a:r>
              <a:rPr lang="de-DE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</a:t>
            </a:r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nregungen?</a:t>
            </a:r>
          </a:p>
          <a:p>
            <a:pPr algn="ctr"/>
            <a:endParaRPr lang="de-DE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!!Rechteck 6">
            <a:extLst>
              <a:ext uri="{FF2B5EF4-FFF2-40B4-BE49-F238E27FC236}">
                <a16:creationId xmlns:a16="http://schemas.microsoft.com/office/drawing/2014/main" id="{18FC59E4-ADF4-F30B-7956-53B1722FED32}"/>
              </a:ext>
            </a:extLst>
          </p:cNvPr>
          <p:cNvSpPr/>
          <p:nvPr/>
        </p:nvSpPr>
        <p:spPr>
          <a:xfrm>
            <a:off x="-462875" y="4167950"/>
            <a:ext cx="1084995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Abstimmung</a:t>
            </a:r>
          </a:p>
        </p:txBody>
      </p:sp>
      <p:sp>
        <p:nvSpPr>
          <p:cNvPr id="3" name="!!Rechteck 6">
            <a:extLst>
              <a:ext uri="{FF2B5EF4-FFF2-40B4-BE49-F238E27FC236}">
                <a16:creationId xmlns:a16="http://schemas.microsoft.com/office/drawing/2014/main" id="{B93590AE-C724-302D-5D4B-87304EF84FDE}"/>
              </a:ext>
            </a:extLst>
          </p:cNvPr>
          <p:cNvSpPr/>
          <p:nvPr/>
        </p:nvSpPr>
        <p:spPr>
          <a:xfrm>
            <a:off x="0" y="2679619"/>
            <a:ext cx="1084995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Wahl erfolgt per Handzeichen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32170FAE-ECA6-41A9-E543-2EA7D51F2714}"/>
              </a:ext>
            </a:extLst>
          </p:cNvPr>
          <p:cNvGrpSpPr/>
          <p:nvPr/>
        </p:nvGrpSpPr>
        <p:grpSpPr>
          <a:xfrm>
            <a:off x="368629" y="4338193"/>
            <a:ext cx="540000" cy="540000"/>
            <a:chOff x="1000783" y="2196370"/>
            <a:chExt cx="540000" cy="540000"/>
          </a:xfrm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D9A3382F-4324-DBB3-D109-AE0D155CAD80}"/>
                </a:ext>
              </a:extLst>
            </p:cNvPr>
            <p:cNvSpPr/>
            <p:nvPr/>
          </p:nvSpPr>
          <p:spPr>
            <a:xfrm>
              <a:off x="1000783" y="2196370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508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3" name="Grafik 12" descr="Ein Bild, das Text, Grafiken, Schrift, Logo enthält.&#10;&#10;KI-generierte Inhalte können fehlerhaft sein.">
              <a:extLst>
                <a:ext uri="{FF2B5EF4-FFF2-40B4-BE49-F238E27FC236}">
                  <a16:creationId xmlns:a16="http://schemas.microsoft.com/office/drawing/2014/main" id="{C30880D8-CF89-632F-A285-3F8845D67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6156" y="2273238"/>
              <a:ext cx="349253" cy="3862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38496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48125" y="0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505525" y="-33499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Beiträge anderer Vereine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721" y="6338028"/>
            <a:ext cx="330075" cy="3650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5" name="Textfeld 54">
            <a:extLst>
              <a:ext uri="{FF2B5EF4-FFF2-40B4-BE49-F238E27FC236}">
                <a16:creationId xmlns:a16="http://schemas.microsoft.com/office/drawing/2014/main" id="{7E5F8155-6620-9B9F-B262-AA9ECACDC37C}"/>
              </a:ext>
            </a:extLst>
          </p:cNvPr>
          <p:cNvSpPr txBox="1"/>
          <p:nvPr/>
        </p:nvSpPr>
        <p:spPr>
          <a:xfrm>
            <a:off x="1920240" y="1451760"/>
            <a:ext cx="179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64F1A236-B31A-8D0C-212D-883CC84C67FB}"/>
              </a:ext>
            </a:extLst>
          </p:cNvPr>
          <p:cNvSpPr txBox="1"/>
          <p:nvPr/>
        </p:nvSpPr>
        <p:spPr>
          <a:xfrm>
            <a:off x="290934" y="1897116"/>
            <a:ext cx="179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Kinder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99802AC3-052B-7EFC-883F-8831EE2A4114}"/>
              </a:ext>
            </a:extLst>
          </p:cNvPr>
          <p:cNvSpPr txBox="1"/>
          <p:nvPr/>
        </p:nvSpPr>
        <p:spPr>
          <a:xfrm>
            <a:off x="290934" y="2368077"/>
            <a:ext cx="179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Jugendliche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8F68E143-B1FE-7BC4-2958-D27A680A70BE}"/>
              </a:ext>
            </a:extLst>
          </p:cNvPr>
          <p:cNvSpPr txBox="1"/>
          <p:nvPr/>
        </p:nvSpPr>
        <p:spPr>
          <a:xfrm>
            <a:off x="290934" y="2839038"/>
            <a:ext cx="179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Erwachsene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B729B4CC-540C-B771-9B13-D2CABEBD83DC}"/>
              </a:ext>
            </a:extLst>
          </p:cNvPr>
          <p:cNvSpPr txBox="1"/>
          <p:nvPr/>
        </p:nvSpPr>
        <p:spPr>
          <a:xfrm>
            <a:off x="290934" y="3780962"/>
            <a:ext cx="179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Rentner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245351BD-6BD2-3328-6A3D-3988A253C0CA}"/>
              </a:ext>
            </a:extLst>
          </p:cNvPr>
          <p:cNvSpPr txBox="1"/>
          <p:nvPr/>
        </p:nvSpPr>
        <p:spPr>
          <a:xfrm>
            <a:off x="290934" y="3309999"/>
            <a:ext cx="179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Familien</a:t>
            </a:r>
          </a:p>
        </p:txBody>
      </p:sp>
      <p:cxnSp>
        <p:nvCxnSpPr>
          <p:cNvPr id="62" name="Gerader Verbinder 61">
            <a:extLst>
              <a:ext uri="{FF2B5EF4-FFF2-40B4-BE49-F238E27FC236}">
                <a16:creationId xmlns:a16="http://schemas.microsoft.com/office/drawing/2014/main" id="{B95586E4-0A75-3919-CDE8-AD96D321631B}"/>
              </a:ext>
            </a:extLst>
          </p:cNvPr>
          <p:cNvCxnSpPr/>
          <p:nvPr/>
        </p:nvCxnSpPr>
        <p:spPr>
          <a:xfrm>
            <a:off x="290934" y="1855054"/>
            <a:ext cx="769482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r Verbinder 63">
            <a:extLst>
              <a:ext uri="{FF2B5EF4-FFF2-40B4-BE49-F238E27FC236}">
                <a16:creationId xmlns:a16="http://schemas.microsoft.com/office/drawing/2014/main" id="{04CFEED8-DFBF-6F22-A11F-23DC876764C3}"/>
              </a:ext>
            </a:extLst>
          </p:cNvPr>
          <p:cNvCxnSpPr/>
          <p:nvPr/>
        </p:nvCxnSpPr>
        <p:spPr>
          <a:xfrm>
            <a:off x="1920240" y="1855054"/>
            <a:ext cx="0" cy="267122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feld 64">
            <a:extLst>
              <a:ext uri="{FF2B5EF4-FFF2-40B4-BE49-F238E27FC236}">
                <a16:creationId xmlns:a16="http://schemas.microsoft.com/office/drawing/2014/main" id="{BD860613-DDCD-FB76-6505-4A0CE49CB1AE}"/>
              </a:ext>
            </a:extLst>
          </p:cNvPr>
          <p:cNvSpPr txBox="1"/>
          <p:nvPr/>
        </p:nvSpPr>
        <p:spPr>
          <a:xfrm>
            <a:off x="2065448" y="1864428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24,00€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05AC935A-16B9-E007-E764-02600B8B3F93}"/>
              </a:ext>
            </a:extLst>
          </p:cNvPr>
          <p:cNvSpPr txBox="1"/>
          <p:nvPr/>
        </p:nvSpPr>
        <p:spPr>
          <a:xfrm>
            <a:off x="2065448" y="2346879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36,00€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2CF4CB88-884F-6952-1C61-C3B5218D2F5D}"/>
              </a:ext>
            </a:extLst>
          </p:cNvPr>
          <p:cNvSpPr txBox="1"/>
          <p:nvPr/>
        </p:nvSpPr>
        <p:spPr>
          <a:xfrm>
            <a:off x="2065448" y="2829330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50,40€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91828FC8-9DA7-CC65-24EB-65E9F4AB187D}"/>
              </a:ext>
            </a:extLst>
          </p:cNvPr>
          <p:cNvSpPr txBox="1"/>
          <p:nvPr/>
        </p:nvSpPr>
        <p:spPr>
          <a:xfrm>
            <a:off x="2065448" y="3311781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----------</a:t>
            </a: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801DD82B-5329-46A1-53BC-7838AE294900}"/>
              </a:ext>
            </a:extLst>
          </p:cNvPr>
          <p:cNvSpPr txBox="1"/>
          <p:nvPr/>
        </p:nvSpPr>
        <p:spPr>
          <a:xfrm>
            <a:off x="2065448" y="3794231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25,20€</a:t>
            </a: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55938121-45B4-4E1E-F9F1-45622B291B00}"/>
              </a:ext>
            </a:extLst>
          </p:cNvPr>
          <p:cNvSpPr txBox="1"/>
          <p:nvPr/>
        </p:nvSpPr>
        <p:spPr>
          <a:xfrm>
            <a:off x="3946172" y="1897116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60,00€</a:t>
            </a: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0DD702D-ACBF-FCD7-9B89-2350214D3985}"/>
              </a:ext>
            </a:extLst>
          </p:cNvPr>
          <p:cNvSpPr txBox="1"/>
          <p:nvPr/>
        </p:nvSpPr>
        <p:spPr>
          <a:xfrm>
            <a:off x="3946172" y="2379567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-------- </a:t>
            </a: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65F4A9A5-21A0-4840-7AF2-EDB7498F526A}"/>
              </a:ext>
            </a:extLst>
          </p:cNvPr>
          <p:cNvSpPr txBox="1"/>
          <p:nvPr/>
        </p:nvSpPr>
        <p:spPr>
          <a:xfrm>
            <a:off x="3946172" y="2862018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79,00€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F71DA33F-71D5-F88B-B0A7-75B58FBCB7D5}"/>
              </a:ext>
            </a:extLst>
          </p:cNvPr>
          <p:cNvSpPr txBox="1"/>
          <p:nvPr/>
        </p:nvSpPr>
        <p:spPr>
          <a:xfrm>
            <a:off x="3946172" y="3344469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200,00€</a:t>
            </a: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8603ACA2-287A-F44B-4907-6C3E4DF7AC77}"/>
              </a:ext>
            </a:extLst>
          </p:cNvPr>
          <p:cNvSpPr txBox="1"/>
          <p:nvPr/>
        </p:nvSpPr>
        <p:spPr>
          <a:xfrm>
            <a:off x="3946172" y="3826919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60,00€</a:t>
            </a:r>
          </a:p>
        </p:txBody>
      </p:sp>
      <p:sp>
        <p:nvSpPr>
          <p:cNvPr id="75" name="Textfeld 74">
            <a:extLst>
              <a:ext uri="{FF2B5EF4-FFF2-40B4-BE49-F238E27FC236}">
                <a16:creationId xmlns:a16="http://schemas.microsoft.com/office/drawing/2014/main" id="{8E63D23D-23B4-797A-FCB4-A2A7495B0654}"/>
              </a:ext>
            </a:extLst>
          </p:cNvPr>
          <p:cNvSpPr txBox="1"/>
          <p:nvPr/>
        </p:nvSpPr>
        <p:spPr>
          <a:xfrm>
            <a:off x="3816655" y="1429163"/>
            <a:ext cx="179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y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5C670BDF-E934-C420-8EFF-793FFCF1481D}"/>
              </a:ext>
            </a:extLst>
          </p:cNvPr>
          <p:cNvSpPr txBox="1"/>
          <p:nvPr/>
        </p:nvSpPr>
        <p:spPr>
          <a:xfrm>
            <a:off x="5401027" y="1421954"/>
            <a:ext cx="179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z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25C1290D-6B76-B6C0-8001-C37A82B986DA}"/>
              </a:ext>
            </a:extLst>
          </p:cNvPr>
          <p:cNvSpPr txBox="1"/>
          <p:nvPr/>
        </p:nvSpPr>
        <p:spPr>
          <a:xfrm>
            <a:off x="5486491" y="1897116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---------</a:t>
            </a:r>
          </a:p>
        </p:txBody>
      </p:sp>
      <p:sp>
        <p:nvSpPr>
          <p:cNvPr id="78" name="Textfeld 77">
            <a:extLst>
              <a:ext uri="{FF2B5EF4-FFF2-40B4-BE49-F238E27FC236}">
                <a16:creationId xmlns:a16="http://schemas.microsoft.com/office/drawing/2014/main" id="{F455B798-E872-C9B6-07F4-A94555FB0B13}"/>
              </a:ext>
            </a:extLst>
          </p:cNvPr>
          <p:cNvSpPr txBox="1"/>
          <p:nvPr/>
        </p:nvSpPr>
        <p:spPr>
          <a:xfrm>
            <a:off x="5486491" y="2379567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35,00€ </a:t>
            </a:r>
          </a:p>
        </p:txBody>
      </p:sp>
      <p:sp>
        <p:nvSpPr>
          <p:cNvPr id="79" name="Textfeld 78">
            <a:extLst>
              <a:ext uri="{FF2B5EF4-FFF2-40B4-BE49-F238E27FC236}">
                <a16:creationId xmlns:a16="http://schemas.microsoft.com/office/drawing/2014/main" id="{FCA5C570-0AC7-5088-3D08-783B31E2E886}"/>
              </a:ext>
            </a:extLst>
          </p:cNvPr>
          <p:cNvSpPr txBox="1"/>
          <p:nvPr/>
        </p:nvSpPr>
        <p:spPr>
          <a:xfrm>
            <a:off x="5486491" y="2862018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60,00€</a:t>
            </a:r>
          </a:p>
        </p:txBody>
      </p:sp>
      <p:sp>
        <p:nvSpPr>
          <p:cNvPr id="80" name="Textfeld 79">
            <a:extLst>
              <a:ext uri="{FF2B5EF4-FFF2-40B4-BE49-F238E27FC236}">
                <a16:creationId xmlns:a16="http://schemas.microsoft.com/office/drawing/2014/main" id="{193A27CA-3AF8-09F8-72E2-6A3EE96FB307}"/>
              </a:ext>
            </a:extLst>
          </p:cNvPr>
          <p:cNvSpPr txBox="1"/>
          <p:nvPr/>
        </p:nvSpPr>
        <p:spPr>
          <a:xfrm>
            <a:off x="5486491" y="3262199"/>
            <a:ext cx="937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95,00 - 115,00€</a:t>
            </a:r>
          </a:p>
        </p:txBody>
      </p:sp>
      <p:sp>
        <p:nvSpPr>
          <p:cNvPr id="81" name="Textfeld 80">
            <a:extLst>
              <a:ext uri="{FF2B5EF4-FFF2-40B4-BE49-F238E27FC236}">
                <a16:creationId xmlns:a16="http://schemas.microsoft.com/office/drawing/2014/main" id="{8442AB72-0ED7-29D4-AA89-CBD5539C6AD7}"/>
              </a:ext>
            </a:extLst>
          </p:cNvPr>
          <p:cNvSpPr txBox="1"/>
          <p:nvPr/>
        </p:nvSpPr>
        <p:spPr>
          <a:xfrm>
            <a:off x="5486491" y="3826919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---------</a:t>
            </a:r>
          </a:p>
        </p:txBody>
      </p:sp>
      <p:sp>
        <p:nvSpPr>
          <p:cNvPr id="88" name="Textfeld 87">
            <a:extLst>
              <a:ext uri="{FF2B5EF4-FFF2-40B4-BE49-F238E27FC236}">
                <a16:creationId xmlns:a16="http://schemas.microsoft.com/office/drawing/2014/main" id="{B280C649-9F77-91A0-5A1F-0F7F28F38B86}"/>
              </a:ext>
            </a:extLst>
          </p:cNvPr>
          <p:cNvSpPr txBox="1"/>
          <p:nvPr/>
        </p:nvSpPr>
        <p:spPr>
          <a:xfrm>
            <a:off x="7036520" y="1421954"/>
            <a:ext cx="179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w</a:t>
            </a:r>
          </a:p>
        </p:txBody>
      </p:sp>
      <p:sp>
        <p:nvSpPr>
          <p:cNvPr id="89" name="Textfeld 88">
            <a:extLst>
              <a:ext uri="{FF2B5EF4-FFF2-40B4-BE49-F238E27FC236}">
                <a16:creationId xmlns:a16="http://schemas.microsoft.com/office/drawing/2014/main" id="{31CA7A93-809C-691A-13DA-36B4185EFCC5}"/>
              </a:ext>
            </a:extLst>
          </p:cNvPr>
          <p:cNvSpPr txBox="1"/>
          <p:nvPr/>
        </p:nvSpPr>
        <p:spPr>
          <a:xfrm>
            <a:off x="7121984" y="1897116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12,00€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08E215C3-4D17-E388-28FB-1E07CECF0A7C}"/>
              </a:ext>
            </a:extLst>
          </p:cNvPr>
          <p:cNvSpPr txBox="1"/>
          <p:nvPr/>
        </p:nvSpPr>
        <p:spPr>
          <a:xfrm>
            <a:off x="7121984" y="2379567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25,00€ </a:t>
            </a:r>
          </a:p>
        </p:txBody>
      </p:sp>
      <p:sp>
        <p:nvSpPr>
          <p:cNvPr id="91" name="Textfeld 90">
            <a:extLst>
              <a:ext uri="{FF2B5EF4-FFF2-40B4-BE49-F238E27FC236}">
                <a16:creationId xmlns:a16="http://schemas.microsoft.com/office/drawing/2014/main" id="{59292F27-9D67-CB22-C52F-D2388462E30F}"/>
              </a:ext>
            </a:extLst>
          </p:cNvPr>
          <p:cNvSpPr txBox="1"/>
          <p:nvPr/>
        </p:nvSpPr>
        <p:spPr>
          <a:xfrm>
            <a:off x="7121984" y="2862018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50,00€</a:t>
            </a:r>
          </a:p>
        </p:txBody>
      </p:sp>
      <p:sp>
        <p:nvSpPr>
          <p:cNvPr id="92" name="Textfeld 91">
            <a:extLst>
              <a:ext uri="{FF2B5EF4-FFF2-40B4-BE49-F238E27FC236}">
                <a16:creationId xmlns:a16="http://schemas.microsoft.com/office/drawing/2014/main" id="{6897BAF3-3FC6-D3FC-33BB-333EDD65A052}"/>
              </a:ext>
            </a:extLst>
          </p:cNvPr>
          <p:cNvSpPr txBox="1"/>
          <p:nvPr/>
        </p:nvSpPr>
        <p:spPr>
          <a:xfrm>
            <a:off x="7121984" y="3262199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--------</a:t>
            </a:r>
          </a:p>
        </p:txBody>
      </p:sp>
      <p:sp>
        <p:nvSpPr>
          <p:cNvPr id="93" name="Textfeld 92">
            <a:extLst>
              <a:ext uri="{FF2B5EF4-FFF2-40B4-BE49-F238E27FC236}">
                <a16:creationId xmlns:a16="http://schemas.microsoft.com/office/drawing/2014/main" id="{4A778890-0784-CADD-8FB3-38BA5F3FED0E}"/>
              </a:ext>
            </a:extLst>
          </p:cNvPr>
          <p:cNvSpPr txBox="1"/>
          <p:nvPr/>
        </p:nvSpPr>
        <p:spPr>
          <a:xfrm>
            <a:off x="7121984" y="3826919"/>
            <a:ext cx="93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---------</a:t>
            </a:r>
          </a:p>
        </p:txBody>
      </p:sp>
      <p:cxnSp>
        <p:nvCxnSpPr>
          <p:cNvPr id="94" name="Gerader Verbinder 93">
            <a:extLst>
              <a:ext uri="{FF2B5EF4-FFF2-40B4-BE49-F238E27FC236}">
                <a16:creationId xmlns:a16="http://schemas.microsoft.com/office/drawing/2014/main" id="{DB51B39F-6CC6-6B1B-94DB-A3E986AC849F}"/>
              </a:ext>
            </a:extLst>
          </p:cNvPr>
          <p:cNvCxnSpPr/>
          <p:nvPr/>
        </p:nvCxnSpPr>
        <p:spPr>
          <a:xfrm>
            <a:off x="240854" y="4362034"/>
            <a:ext cx="769482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feld 94">
            <a:extLst>
              <a:ext uri="{FF2B5EF4-FFF2-40B4-BE49-F238E27FC236}">
                <a16:creationId xmlns:a16="http://schemas.microsoft.com/office/drawing/2014/main" id="{8580ADC5-DC47-1B0F-E68E-04FFFAD402D3}"/>
              </a:ext>
            </a:extLst>
          </p:cNvPr>
          <p:cNvSpPr txBox="1"/>
          <p:nvPr/>
        </p:nvSpPr>
        <p:spPr>
          <a:xfrm>
            <a:off x="2065448" y="4511465"/>
            <a:ext cx="1352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148,80€</a:t>
            </a:r>
          </a:p>
        </p:txBody>
      </p:sp>
      <p:sp>
        <p:nvSpPr>
          <p:cNvPr id="96" name="Textfeld 95">
            <a:extLst>
              <a:ext uri="{FF2B5EF4-FFF2-40B4-BE49-F238E27FC236}">
                <a16:creationId xmlns:a16="http://schemas.microsoft.com/office/drawing/2014/main" id="{FB09403F-66F3-59E2-4547-74C027556D59}"/>
              </a:ext>
            </a:extLst>
          </p:cNvPr>
          <p:cNvSpPr txBox="1"/>
          <p:nvPr/>
        </p:nvSpPr>
        <p:spPr>
          <a:xfrm>
            <a:off x="134482" y="4515330"/>
            <a:ext cx="1907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Familie 2 Kinder</a:t>
            </a:r>
          </a:p>
        </p:txBody>
      </p:sp>
      <p:sp>
        <p:nvSpPr>
          <p:cNvPr id="97" name="Textfeld 96">
            <a:extLst>
              <a:ext uri="{FF2B5EF4-FFF2-40B4-BE49-F238E27FC236}">
                <a16:creationId xmlns:a16="http://schemas.microsoft.com/office/drawing/2014/main" id="{504FC73C-EA58-1CB9-721D-38A5760BDC3F}"/>
              </a:ext>
            </a:extLst>
          </p:cNvPr>
          <p:cNvSpPr txBox="1"/>
          <p:nvPr/>
        </p:nvSpPr>
        <p:spPr>
          <a:xfrm>
            <a:off x="3939497" y="4507840"/>
            <a:ext cx="1352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200,00€</a:t>
            </a:r>
          </a:p>
        </p:txBody>
      </p:sp>
      <p:sp>
        <p:nvSpPr>
          <p:cNvPr id="98" name="Textfeld 97">
            <a:extLst>
              <a:ext uri="{FF2B5EF4-FFF2-40B4-BE49-F238E27FC236}">
                <a16:creationId xmlns:a16="http://schemas.microsoft.com/office/drawing/2014/main" id="{35C5D454-88BA-F3AA-47F2-4970E05CF351}"/>
              </a:ext>
            </a:extLst>
          </p:cNvPr>
          <p:cNvSpPr txBox="1"/>
          <p:nvPr/>
        </p:nvSpPr>
        <p:spPr>
          <a:xfrm>
            <a:off x="5473792" y="4526280"/>
            <a:ext cx="1352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115,00€</a:t>
            </a:r>
          </a:p>
        </p:txBody>
      </p:sp>
      <p:sp>
        <p:nvSpPr>
          <p:cNvPr id="99" name="Textfeld 98">
            <a:extLst>
              <a:ext uri="{FF2B5EF4-FFF2-40B4-BE49-F238E27FC236}">
                <a16:creationId xmlns:a16="http://schemas.microsoft.com/office/drawing/2014/main" id="{3B68B4AD-35D6-1AC8-186C-FA4C472B2FA2}"/>
              </a:ext>
            </a:extLst>
          </p:cNvPr>
          <p:cNvSpPr txBox="1"/>
          <p:nvPr/>
        </p:nvSpPr>
        <p:spPr>
          <a:xfrm>
            <a:off x="6996350" y="4526280"/>
            <a:ext cx="1352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124,00€</a:t>
            </a:r>
          </a:p>
        </p:txBody>
      </p:sp>
      <p:sp>
        <p:nvSpPr>
          <p:cNvPr id="100" name="Textfeld 99">
            <a:extLst>
              <a:ext uri="{FF2B5EF4-FFF2-40B4-BE49-F238E27FC236}">
                <a16:creationId xmlns:a16="http://schemas.microsoft.com/office/drawing/2014/main" id="{4E1C22DA-27F5-869B-A19D-5F0EAFF66C55}"/>
              </a:ext>
            </a:extLst>
          </p:cNvPr>
          <p:cNvSpPr txBox="1"/>
          <p:nvPr/>
        </p:nvSpPr>
        <p:spPr>
          <a:xfrm>
            <a:off x="3992263" y="5400470"/>
            <a:ext cx="1288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155,00€</a:t>
            </a:r>
          </a:p>
        </p:txBody>
      </p:sp>
      <p:sp>
        <p:nvSpPr>
          <p:cNvPr id="101" name="Textfeld 100">
            <a:extLst>
              <a:ext uri="{FF2B5EF4-FFF2-40B4-BE49-F238E27FC236}">
                <a16:creationId xmlns:a16="http://schemas.microsoft.com/office/drawing/2014/main" id="{A137AF34-F758-28C9-54FC-A0A85972F34A}"/>
              </a:ext>
            </a:extLst>
          </p:cNvPr>
          <p:cNvSpPr txBox="1"/>
          <p:nvPr/>
        </p:nvSpPr>
        <p:spPr>
          <a:xfrm>
            <a:off x="134482" y="5347721"/>
            <a:ext cx="2621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Preis FC </a:t>
            </a:r>
            <a:r>
              <a:rPr lang="de-DE" sz="2400" dirty="0" err="1">
                <a:solidFill>
                  <a:schemeClr val="bg1"/>
                </a:solidFill>
              </a:rPr>
              <a:t>Böhmfeld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1C846EF-E1E3-6DAC-3B3F-492F1793E89A}"/>
              </a:ext>
            </a:extLst>
          </p:cNvPr>
          <p:cNvSpPr txBox="1"/>
          <p:nvPr/>
        </p:nvSpPr>
        <p:spPr>
          <a:xfrm>
            <a:off x="1088475" y="6186310"/>
            <a:ext cx="8038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Preise nur für Dachverein – Spartenbeiträge sind hier nicht berücksichtigt. 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D122A2F-E3CB-7745-5D16-72D1174A7DB0}"/>
              </a:ext>
            </a:extLst>
          </p:cNvPr>
          <p:cNvGrpSpPr/>
          <p:nvPr/>
        </p:nvGrpSpPr>
        <p:grpSpPr>
          <a:xfrm>
            <a:off x="9731209" y="2266448"/>
            <a:ext cx="8165622" cy="1942259"/>
            <a:chOff x="685352" y="2279589"/>
            <a:chExt cx="8165622" cy="1942259"/>
          </a:xfrm>
        </p:grpSpPr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030CE6FB-6E7A-5A5A-C57E-85B7D14B2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5352" y="2279589"/>
              <a:ext cx="8165622" cy="1942259"/>
            </a:xfrm>
            <a:prstGeom prst="rect">
              <a:avLst/>
            </a:prstGeom>
          </p:spPr>
        </p:pic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11DE89A2-952B-50D7-0716-082E83344326}"/>
                </a:ext>
              </a:extLst>
            </p:cNvPr>
            <p:cNvSpPr/>
            <p:nvPr/>
          </p:nvSpPr>
          <p:spPr>
            <a:xfrm>
              <a:off x="685353" y="2837258"/>
              <a:ext cx="7831786" cy="116023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1821879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7B50DD9D-5ED7-3C85-2598-41140F501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4204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4BE905-5658-5A2A-E4D9-E3DFEB2D810C}"/>
              </a:ext>
            </a:extLst>
          </p:cNvPr>
          <p:cNvSpPr/>
          <p:nvPr/>
        </p:nvSpPr>
        <p:spPr>
          <a:xfrm>
            <a:off x="1167442" y="4392246"/>
            <a:ext cx="7957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Tobias Lindl</a:t>
            </a: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734625" y="427717"/>
            <a:ext cx="87222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Verschiedenes &amp; Anfragen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0F2A470-3E4B-16F5-F0FF-7CA446A80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592" y="1696313"/>
            <a:ext cx="1912910" cy="21156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4141378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8FD64-BA69-7866-F2AD-8C77BF5AE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35F93C5F-1427-562A-83E0-FE34353DD0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388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887214-924B-3F5F-885B-9637ED9C5703}"/>
              </a:ext>
            </a:extLst>
          </p:cNvPr>
          <p:cNvSpPr/>
          <p:nvPr/>
        </p:nvSpPr>
        <p:spPr>
          <a:xfrm>
            <a:off x="324241" y="4478794"/>
            <a:ext cx="795720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Jahreshauptversammlung </a:t>
            </a:r>
          </a:p>
          <a:p>
            <a:pPr algn="ctr"/>
            <a:r>
              <a:rPr lang="de-DE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2025</a:t>
            </a:r>
            <a:endParaRPr lang="de-DE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37DE79BD-D0A6-A194-9353-755421ADE70B}"/>
              </a:ext>
            </a:extLst>
          </p:cNvPr>
          <p:cNvSpPr/>
          <p:nvPr/>
        </p:nvSpPr>
        <p:spPr>
          <a:xfrm>
            <a:off x="1021483" y="424160"/>
            <a:ext cx="630515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Ende</a:t>
            </a: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CF100469-28F7-57FC-22C9-919F2D0D53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390" y="1778384"/>
            <a:ext cx="1912910" cy="21156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4536796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8FD64-BA69-7866-F2AD-8C77BF5AE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ouCut_20211024_175051999">
            <a:hlinkClick r:id="" action="ppaction://media"/>
            <a:extLst>
              <a:ext uri="{FF2B5EF4-FFF2-40B4-BE49-F238E27FC236}">
                <a16:creationId xmlns:a16="http://schemas.microsoft.com/office/drawing/2014/main" id="{35F93C5F-1427-562A-83E0-FE34353DD0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3884" y="-71438"/>
            <a:ext cx="3843875" cy="7000875"/>
          </a:xfrm>
          <a:prstGeom prst="parallelogram">
            <a:avLst/>
          </a:prstGeom>
          <a:effectLst>
            <a:softEdge rad="317500"/>
          </a:effectLst>
        </p:spPr>
      </p:pic>
      <p:sp>
        <p:nvSpPr>
          <p:cNvPr id="7" name="!!Rechteck 6">
            <a:extLst>
              <a:ext uri="{FF2B5EF4-FFF2-40B4-BE49-F238E27FC236}">
                <a16:creationId xmlns:a16="http://schemas.microsoft.com/office/drawing/2014/main" id="{98887214-924B-3F5F-885B-9637ED9C5703}"/>
              </a:ext>
            </a:extLst>
          </p:cNvPr>
          <p:cNvSpPr/>
          <p:nvPr/>
        </p:nvSpPr>
        <p:spPr>
          <a:xfrm>
            <a:off x="324241" y="4478794"/>
            <a:ext cx="795720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Jahreshauptversammlung </a:t>
            </a:r>
          </a:p>
          <a:p>
            <a:pPr algn="ctr"/>
            <a:r>
              <a:rPr lang="de-DE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2025</a:t>
            </a:r>
            <a:endParaRPr lang="de-DE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8" name="!!Rechteck 7">
            <a:extLst>
              <a:ext uri="{FF2B5EF4-FFF2-40B4-BE49-F238E27FC236}">
                <a16:creationId xmlns:a16="http://schemas.microsoft.com/office/drawing/2014/main" id="{37DE79BD-D0A6-A194-9353-755421ADE70B}"/>
              </a:ext>
            </a:extLst>
          </p:cNvPr>
          <p:cNvSpPr/>
          <p:nvPr/>
        </p:nvSpPr>
        <p:spPr>
          <a:xfrm>
            <a:off x="1021483" y="424160"/>
            <a:ext cx="630515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FC </a:t>
            </a:r>
            <a:r>
              <a:rPr lang="de-DE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Böhmfeld</a:t>
            </a:r>
            <a:endParaRPr lang="de-DE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0" name="Grafik 9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CF100469-28F7-57FC-22C9-919F2D0D53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390" y="1778384"/>
            <a:ext cx="1912910" cy="21156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454882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3443A72-89F0-35AF-2ADA-73D47C9081CE}"/>
              </a:ext>
            </a:extLst>
          </p:cNvPr>
          <p:cNvSpPr/>
          <p:nvPr/>
        </p:nvSpPr>
        <p:spPr>
          <a:xfrm>
            <a:off x="2943421" y="-11488"/>
            <a:ext cx="630515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</a:rPr>
              <a:t>Tagesordnung</a:t>
            </a:r>
          </a:p>
        </p:txBody>
      </p:sp>
      <p:sp>
        <p:nvSpPr>
          <p:cNvPr id="5" name="Halbbogen 4">
            <a:extLst>
              <a:ext uri="{FF2B5EF4-FFF2-40B4-BE49-F238E27FC236}">
                <a16:creationId xmlns:a16="http://schemas.microsoft.com/office/drawing/2014/main" id="{5F6AC37D-76CD-8DCB-CD39-77DFC180880D}"/>
              </a:ext>
            </a:extLst>
          </p:cNvPr>
          <p:cNvSpPr/>
          <p:nvPr/>
        </p:nvSpPr>
        <p:spPr>
          <a:xfrm rot="5400000">
            <a:off x="1352549" y="2057400"/>
            <a:ext cx="3600000" cy="3600000"/>
          </a:xfrm>
          <a:prstGeom prst="blockArc">
            <a:avLst>
              <a:gd name="adj1" fmla="val 10800000"/>
              <a:gd name="adj2" fmla="val 21162321"/>
              <a:gd name="adj3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C1A870A2-19B6-3E43-6EA0-4523E85CAD07}"/>
              </a:ext>
            </a:extLst>
          </p:cNvPr>
          <p:cNvGrpSpPr/>
          <p:nvPr/>
        </p:nvGrpSpPr>
        <p:grpSpPr>
          <a:xfrm>
            <a:off x="4500000" y="4365251"/>
            <a:ext cx="540000" cy="540000"/>
            <a:chOff x="6353174" y="2431800"/>
            <a:chExt cx="540000" cy="540000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90D99AD3-6A37-A280-216F-EF37F0C1694A}"/>
                </a:ext>
              </a:extLst>
            </p:cNvPr>
            <p:cNvSpPr/>
            <p:nvPr/>
          </p:nvSpPr>
          <p:spPr>
            <a:xfrm>
              <a:off x="6353174" y="2431800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softEdge rad="1270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35BB102C-B213-7478-D234-D600DAF82784}"/>
                </a:ext>
              </a:extLst>
            </p:cNvPr>
            <p:cNvSpPr/>
            <p:nvPr/>
          </p:nvSpPr>
          <p:spPr>
            <a:xfrm>
              <a:off x="6533174" y="2611800"/>
              <a:ext cx="180000" cy="18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softEdge rad="254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43A302E8-13AC-2330-A0EC-ABF4F91FC4C4}"/>
              </a:ext>
            </a:extLst>
          </p:cNvPr>
          <p:cNvSpPr txBox="1"/>
          <p:nvPr/>
        </p:nvSpPr>
        <p:spPr>
          <a:xfrm>
            <a:off x="3060000" y="1542667"/>
            <a:ext cx="42252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Begrüßung 1.Vorsitzender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5FB4C99-45D3-7E25-EC56-DAEB624EB64A}"/>
              </a:ext>
            </a:extLst>
          </p:cNvPr>
          <p:cNvSpPr txBox="1"/>
          <p:nvPr/>
        </p:nvSpPr>
        <p:spPr>
          <a:xfrm>
            <a:off x="4284000" y="2091870"/>
            <a:ext cx="42252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Protokoll vom 20.04.2024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C59F7BD-3BA5-5725-2D7A-61F8EBA9C32A}"/>
              </a:ext>
            </a:extLst>
          </p:cNvPr>
          <p:cNvSpPr txBox="1"/>
          <p:nvPr/>
        </p:nvSpPr>
        <p:spPr>
          <a:xfrm>
            <a:off x="4752000" y="2641073"/>
            <a:ext cx="506907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 des 1. Vorsitzenden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2D7E504-B26E-8361-0C9A-9AD1ECA7DE3C}"/>
              </a:ext>
            </a:extLst>
          </p:cNvPr>
          <p:cNvSpPr txBox="1"/>
          <p:nvPr/>
        </p:nvSpPr>
        <p:spPr>
          <a:xfrm>
            <a:off x="4968000" y="3190276"/>
            <a:ext cx="4786555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 Hauptkassier 2024</a:t>
            </a:r>
          </a:p>
          <a:p>
            <a:pPr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  <a:latin typeface="Georgia" panose="02040502050405020303" pitchFamily="18" charset="0"/>
              </a:rPr>
              <a:t>                         - Entlastung der Vorstandschaft 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C6320EA-91E8-DC17-CD25-1EA7D698DF10}"/>
              </a:ext>
            </a:extLst>
          </p:cNvPr>
          <p:cNvSpPr txBox="1"/>
          <p:nvPr/>
        </p:nvSpPr>
        <p:spPr>
          <a:xfrm>
            <a:off x="4860000" y="4482581"/>
            <a:ext cx="5379890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Berichte der Abteilungsleiter</a:t>
            </a:r>
          </a:p>
          <a:p>
            <a:pPr>
              <a:lnSpc>
                <a:spcPct val="90000"/>
              </a:lnSpc>
            </a:pPr>
            <a:r>
              <a:rPr lang="de-DE" sz="1400" dirty="0">
                <a:solidFill>
                  <a:schemeClr val="bg1"/>
                </a:solidFill>
                <a:latin typeface="Georgia" panose="02040502050405020303" pitchFamily="18" charset="0"/>
              </a:rPr>
              <a:t>              </a:t>
            </a:r>
            <a:r>
              <a:rPr lang="de-DE" sz="1200" dirty="0">
                <a:solidFill>
                  <a:schemeClr val="bg1"/>
                </a:solidFill>
                <a:latin typeface="Georgia" panose="02040502050405020303" pitchFamily="18" charset="0"/>
              </a:rPr>
              <a:t>Fußball – Fitness – Karate – Tennis – Volleyball – Ski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979D5D0-1CC8-A933-5C0D-02D06DE483EE}"/>
              </a:ext>
            </a:extLst>
          </p:cNvPr>
          <p:cNvSpPr txBox="1"/>
          <p:nvPr/>
        </p:nvSpPr>
        <p:spPr>
          <a:xfrm>
            <a:off x="13607369" y="5225683"/>
            <a:ext cx="53798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Beitragserhöhung Hauptverein</a:t>
            </a:r>
          </a:p>
        </p:txBody>
      </p:sp>
      <p:sp>
        <p:nvSpPr>
          <p:cNvPr id="19" name="!!Ehrungen">
            <a:extLst>
              <a:ext uri="{FF2B5EF4-FFF2-40B4-BE49-F238E27FC236}">
                <a16:creationId xmlns:a16="http://schemas.microsoft.com/office/drawing/2014/main" id="{42FD96BB-D58F-BB73-B89D-6CD54FA213DB}"/>
              </a:ext>
            </a:extLst>
          </p:cNvPr>
          <p:cNvSpPr txBox="1"/>
          <p:nvPr/>
        </p:nvSpPr>
        <p:spPr>
          <a:xfrm>
            <a:off x="5040000" y="3933378"/>
            <a:ext cx="216697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Ehrungen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C002CA8-9C74-B2E2-9C9F-BE35FB0B11A5}"/>
              </a:ext>
            </a:extLst>
          </p:cNvPr>
          <p:cNvSpPr txBox="1"/>
          <p:nvPr/>
        </p:nvSpPr>
        <p:spPr>
          <a:xfrm>
            <a:off x="12462922" y="5774888"/>
            <a:ext cx="53798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Blip>
                <a:blip r:embed="rId2"/>
              </a:buBlip>
            </a:pPr>
            <a:r>
              <a:rPr lang="de-DE" sz="2400" dirty="0">
                <a:solidFill>
                  <a:schemeClr val="bg1"/>
                </a:solidFill>
                <a:latin typeface="Georgia" panose="02040502050405020303" pitchFamily="18" charset="0"/>
              </a:rPr>
              <a:t>Verschiedenes und Anfragen</a:t>
            </a:r>
          </a:p>
        </p:txBody>
      </p:sp>
    </p:spTree>
    <p:extLst>
      <p:ext uri="{BB962C8B-B14F-4D97-AF65-F5344CB8AC3E}">
        <p14:creationId xmlns:p14="http://schemas.microsoft.com/office/powerpoint/2010/main" val="359467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b1c9b508-7c6e-42bd-bedf-808292653d6c}" enabled="1" method="Standard" siteId="{2882be50-2012-4d88-ac86-544124e120c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2003</Words>
  <Application>Microsoft Office PowerPoint</Application>
  <PresentationFormat>Breitbild</PresentationFormat>
  <Paragraphs>759</Paragraphs>
  <Slides>87</Slides>
  <Notes>10</Notes>
  <HiddenSlides>1</HiddenSlides>
  <MMClips>63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87</vt:i4>
      </vt:variant>
    </vt:vector>
  </HeadingPairs>
  <TitlesOfParts>
    <vt:vector size="98" baseType="lpstr">
      <vt:lpstr>Aptos</vt:lpstr>
      <vt:lpstr>Arial</vt:lpstr>
      <vt:lpstr>Arial Black</vt:lpstr>
      <vt:lpstr>Calibri</vt:lpstr>
      <vt:lpstr>Calibri Light</vt:lpstr>
      <vt:lpstr>Century Gothic</vt:lpstr>
      <vt:lpstr>Corbel</vt:lpstr>
      <vt:lpstr>Georgia</vt:lpstr>
      <vt:lpstr>Roboto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Volkswagen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Berthold, Christian (I/GQ-Z3)</dc:creator>
  <cp:lastModifiedBy>Christian Berthold</cp:lastModifiedBy>
  <cp:revision>20</cp:revision>
  <dcterms:created xsi:type="dcterms:W3CDTF">2025-01-09T09:49:43Z</dcterms:created>
  <dcterms:modified xsi:type="dcterms:W3CDTF">2025-04-05T21:16:50Z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Office:8</vt:lpwstr>
  </property>
  <property fmtid="{D5CDD505-2E9C-101B-9397-08002B2CF9AE}" pid="3" name="ClassificationContentMarkingFooterText">
    <vt:lpwstr>INTERNAL</vt:lpwstr>
  </property>
</Properties>
</file>